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2" r:id="rId4"/>
    <p:sldMasterId id="2147483727" r:id="rId5"/>
    <p:sldMasterId id="2147483739" r:id="rId6"/>
    <p:sldMasterId id="2147483751" r:id="rId7"/>
    <p:sldMasterId id="2147483763" r:id="rId8"/>
  </p:sldMasterIdLst>
  <p:notesMasterIdLst>
    <p:notesMasterId r:id="rId19"/>
  </p:notesMasterIdLst>
  <p:sldIdLst>
    <p:sldId id="257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0"/>
  </p:normalViewPr>
  <p:slideViewPr>
    <p:cSldViewPr snapToGrid="0" snapToObjects="1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hyperlink" Target="mailto:info@spirit-me.com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info@spirit-me.com" TargetMode="External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3C75BB-DAF6-43B1-9D59-9992B5F715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3B4E32-2604-4A0F-B344-15D2EDE62671}">
      <dgm:prSet custT="1"/>
      <dgm:spPr/>
      <dgm:t>
        <a:bodyPr/>
        <a:lstStyle/>
        <a:p>
          <a:pPr rtl="1"/>
          <a:r>
            <a:rPr lang="ar-SA" sz="1600" b="1" dirty="0"/>
            <a:t>اختر الوسائل الإعلانية</a:t>
          </a:r>
          <a:endParaRPr lang="en-US" sz="1600" dirty="0"/>
        </a:p>
      </dgm:t>
    </dgm:pt>
    <dgm:pt modelId="{469D2F02-6B5E-424F-B28C-1BE907A25EE7}" type="parTrans" cxnId="{242D19ED-518C-4239-AEF0-E41C81ECCC3E}">
      <dgm:prSet/>
      <dgm:spPr/>
      <dgm:t>
        <a:bodyPr/>
        <a:lstStyle/>
        <a:p>
          <a:endParaRPr lang="en-US"/>
        </a:p>
      </dgm:t>
    </dgm:pt>
    <dgm:pt modelId="{8B796BED-BB21-4E8B-936D-A9A8A5728A81}" type="sibTrans" cxnId="{242D19ED-518C-4239-AEF0-E41C81ECCC3E}">
      <dgm:prSet/>
      <dgm:spPr/>
      <dgm:t>
        <a:bodyPr/>
        <a:lstStyle/>
        <a:p>
          <a:endParaRPr lang="en-US"/>
        </a:p>
      </dgm:t>
    </dgm:pt>
    <dgm:pt modelId="{881FB904-1EA9-49D2-A1F7-CB237F838F71}">
      <dgm:prSet custT="1"/>
      <dgm:spPr/>
      <dgm:t>
        <a:bodyPr/>
        <a:lstStyle/>
        <a:p>
          <a:pPr rtl="1"/>
          <a:r>
            <a:rPr lang="ar-SA" sz="1600" b="1" dirty="0"/>
            <a:t>حدد أهدافك</a:t>
          </a:r>
          <a:endParaRPr lang="en-US" sz="1600" dirty="0"/>
        </a:p>
      </dgm:t>
    </dgm:pt>
    <dgm:pt modelId="{DA7BCD8D-57CB-4893-A471-CF5A11D67143}" type="parTrans" cxnId="{8CCA9B93-85C4-48F0-814F-87F9E0EDFF24}">
      <dgm:prSet/>
      <dgm:spPr/>
      <dgm:t>
        <a:bodyPr/>
        <a:lstStyle/>
        <a:p>
          <a:endParaRPr lang="en-US"/>
        </a:p>
      </dgm:t>
    </dgm:pt>
    <dgm:pt modelId="{BEBDE198-3A67-418F-9F8D-C9790E68FD10}" type="sibTrans" cxnId="{8CCA9B93-85C4-48F0-814F-87F9E0EDFF24}">
      <dgm:prSet/>
      <dgm:spPr/>
      <dgm:t>
        <a:bodyPr/>
        <a:lstStyle/>
        <a:p>
          <a:endParaRPr lang="en-US"/>
        </a:p>
      </dgm:t>
    </dgm:pt>
    <dgm:pt modelId="{42915C12-B31D-4CD7-AF57-4B851E68C151}">
      <dgm:prSet custT="1"/>
      <dgm:spPr/>
      <dgm:t>
        <a:bodyPr/>
        <a:lstStyle/>
        <a:p>
          <a:pPr algn="ctr" rtl="1"/>
          <a:r>
            <a:rPr lang="ar-SA" sz="1600" b="1" dirty="0"/>
            <a:t>تتبع النتائج ودوّن الملاحظات</a:t>
          </a:r>
          <a:endParaRPr lang="en-US" sz="2300" dirty="0"/>
        </a:p>
      </dgm:t>
    </dgm:pt>
    <dgm:pt modelId="{B4172DF1-8175-4686-91D2-783797925FC2}" type="parTrans" cxnId="{B30D9260-EC78-4F02-A85E-B622172536E9}">
      <dgm:prSet/>
      <dgm:spPr/>
      <dgm:t>
        <a:bodyPr/>
        <a:lstStyle/>
        <a:p>
          <a:endParaRPr lang="en-US"/>
        </a:p>
      </dgm:t>
    </dgm:pt>
    <dgm:pt modelId="{8C19FACA-8A8D-4974-8FD8-35FAC30A3F42}" type="sibTrans" cxnId="{B30D9260-EC78-4F02-A85E-B622172536E9}">
      <dgm:prSet/>
      <dgm:spPr/>
      <dgm:t>
        <a:bodyPr/>
        <a:lstStyle/>
        <a:p>
          <a:endParaRPr lang="en-US"/>
        </a:p>
      </dgm:t>
    </dgm:pt>
    <dgm:pt modelId="{8A44ADCA-655D-4DC5-BA39-BC9588BA5676}">
      <dgm:prSet custT="1"/>
      <dgm:spPr/>
      <dgm:t>
        <a:bodyPr/>
        <a:lstStyle/>
        <a:p>
          <a:pPr rtl="1"/>
          <a:r>
            <a:rPr lang="ar-SA" sz="1600" b="1" dirty="0"/>
            <a:t>أطلق حملتك الإعلانية</a:t>
          </a:r>
          <a:endParaRPr lang="en-US" sz="1600" dirty="0"/>
        </a:p>
      </dgm:t>
    </dgm:pt>
    <dgm:pt modelId="{6684D0F1-525C-4CA7-BAE2-DAF3D9A0B3B9}" type="parTrans" cxnId="{B446A335-F90B-4661-9C57-E58DA41B5595}">
      <dgm:prSet/>
      <dgm:spPr/>
      <dgm:t>
        <a:bodyPr/>
        <a:lstStyle/>
        <a:p>
          <a:endParaRPr lang="en-US"/>
        </a:p>
      </dgm:t>
    </dgm:pt>
    <dgm:pt modelId="{83F279C0-BB04-401D-99C2-3D032BC0EDC3}" type="sibTrans" cxnId="{B446A335-F90B-4661-9C57-E58DA41B5595}">
      <dgm:prSet/>
      <dgm:spPr/>
      <dgm:t>
        <a:bodyPr/>
        <a:lstStyle/>
        <a:p>
          <a:endParaRPr lang="en-US"/>
        </a:p>
      </dgm:t>
    </dgm:pt>
    <dgm:pt modelId="{EADFF30D-7692-4901-B5D7-9F9897B90E25}">
      <dgm:prSet custT="1"/>
      <dgm:spPr/>
      <dgm:t>
        <a:bodyPr/>
        <a:lstStyle/>
        <a:p>
          <a:pPr rtl="1"/>
          <a:r>
            <a:rPr lang="ar-SA" sz="1600" b="1" dirty="0"/>
            <a:t>حدد جمهورك المستهدف</a:t>
          </a:r>
          <a:endParaRPr lang="en-US" sz="1600" dirty="0"/>
        </a:p>
      </dgm:t>
    </dgm:pt>
    <dgm:pt modelId="{176CF6E7-FF85-4B36-8793-7770C2277D53}" type="parTrans" cxnId="{FA453368-325D-4620-B858-8A76D8D42D0D}">
      <dgm:prSet/>
      <dgm:spPr/>
      <dgm:t>
        <a:bodyPr/>
        <a:lstStyle/>
        <a:p>
          <a:endParaRPr lang="en-US"/>
        </a:p>
      </dgm:t>
    </dgm:pt>
    <dgm:pt modelId="{D48F8C4B-1A26-4C52-9D36-9F5A52BF8CFD}" type="sibTrans" cxnId="{FA453368-325D-4620-B858-8A76D8D42D0D}">
      <dgm:prSet/>
      <dgm:spPr/>
      <dgm:t>
        <a:bodyPr/>
        <a:lstStyle/>
        <a:p>
          <a:endParaRPr lang="en-US"/>
        </a:p>
      </dgm:t>
    </dgm:pt>
    <dgm:pt modelId="{D3209DC0-AC0E-403D-8234-48F99FF10768}">
      <dgm:prSet custT="1"/>
      <dgm:spPr/>
      <dgm:t>
        <a:bodyPr/>
        <a:lstStyle/>
        <a:p>
          <a:pPr rtl="1"/>
          <a:r>
            <a:rPr lang="ar-SA" sz="1600" b="1" dirty="0"/>
            <a:t>أنشئ المحتوى الإعلاني</a:t>
          </a:r>
          <a:endParaRPr lang="en-US" sz="1600" dirty="0"/>
        </a:p>
      </dgm:t>
    </dgm:pt>
    <dgm:pt modelId="{319D4876-E167-45B4-BD3E-F469CD512799}" type="parTrans" cxnId="{5AEE6281-6C07-4241-97FE-3F4D26994770}">
      <dgm:prSet/>
      <dgm:spPr/>
      <dgm:t>
        <a:bodyPr/>
        <a:lstStyle/>
        <a:p>
          <a:endParaRPr lang="en-US"/>
        </a:p>
      </dgm:t>
    </dgm:pt>
    <dgm:pt modelId="{B26488DE-71F4-4B7C-86D7-0A0AE7A9A0F3}" type="sibTrans" cxnId="{5AEE6281-6C07-4241-97FE-3F4D26994770}">
      <dgm:prSet/>
      <dgm:spPr/>
      <dgm:t>
        <a:bodyPr/>
        <a:lstStyle/>
        <a:p>
          <a:endParaRPr lang="en-US"/>
        </a:p>
      </dgm:t>
    </dgm:pt>
    <dgm:pt modelId="{026FB674-86CD-49DB-AAB1-47E7A8790449}">
      <dgm:prSet custT="1"/>
      <dgm:spPr/>
      <dgm:t>
        <a:bodyPr/>
        <a:lstStyle/>
        <a:p>
          <a:pPr rtl="1"/>
          <a:r>
            <a:rPr lang="ar-SA" sz="1600" b="1" dirty="0"/>
            <a:t>حدد الميزانية</a:t>
          </a:r>
          <a:endParaRPr lang="en-US" sz="1600" dirty="0"/>
        </a:p>
      </dgm:t>
    </dgm:pt>
    <dgm:pt modelId="{46DBEE4C-7130-4902-AF16-59F47F23E3AC}" type="parTrans" cxnId="{1377E508-5C1D-40D6-A296-A50028B63892}">
      <dgm:prSet/>
      <dgm:spPr/>
      <dgm:t>
        <a:bodyPr/>
        <a:lstStyle/>
        <a:p>
          <a:endParaRPr lang="en-US"/>
        </a:p>
      </dgm:t>
    </dgm:pt>
    <dgm:pt modelId="{756E86A7-F702-4405-9183-A36FFAFB3251}" type="sibTrans" cxnId="{1377E508-5C1D-40D6-A296-A50028B63892}">
      <dgm:prSet/>
      <dgm:spPr/>
      <dgm:t>
        <a:bodyPr/>
        <a:lstStyle/>
        <a:p>
          <a:endParaRPr lang="en-US"/>
        </a:p>
      </dgm:t>
    </dgm:pt>
    <dgm:pt modelId="{87CA5A37-D07A-437D-AAC1-B0C8ED3C15DE}" type="pres">
      <dgm:prSet presAssocID="{B13C75BB-DAF6-43B1-9D59-9992B5F715DE}" presName="root" presStyleCnt="0">
        <dgm:presLayoutVars>
          <dgm:dir/>
          <dgm:resizeHandles val="exact"/>
        </dgm:presLayoutVars>
      </dgm:prSet>
      <dgm:spPr/>
    </dgm:pt>
    <dgm:pt modelId="{EDD01496-6881-4F58-BC6F-4CD50A5CD216}" type="pres">
      <dgm:prSet presAssocID="{523B4E32-2604-4A0F-B344-15D2EDE62671}" presName="compNode" presStyleCnt="0"/>
      <dgm:spPr/>
    </dgm:pt>
    <dgm:pt modelId="{B4634B47-F566-4632-8505-76EC764B3501}" type="pres">
      <dgm:prSet presAssocID="{523B4E32-2604-4A0F-B344-15D2EDE62671}" presName="iconRect" presStyleLbl="node1" presStyleIdx="0" presStyleCnt="7" custLinFactX="394021" custLinFactNeighborX="400000" custLinFactNeighborY="-95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A884C69-B0AB-4880-A312-8D914D8C7DFB}" type="pres">
      <dgm:prSet presAssocID="{523B4E32-2604-4A0F-B344-15D2EDE62671}" presName="spaceRect" presStyleCnt="0"/>
      <dgm:spPr/>
    </dgm:pt>
    <dgm:pt modelId="{A14C1506-80BE-4D67-BD1C-A02BE64CAF15}" type="pres">
      <dgm:prSet presAssocID="{523B4E32-2604-4A0F-B344-15D2EDE62671}" presName="textRect" presStyleLbl="revTx" presStyleIdx="0" presStyleCnt="7" custLinFactX="162541" custLinFactNeighborX="200000" custLinFactNeighborY="-12756">
        <dgm:presLayoutVars>
          <dgm:chMax val="1"/>
          <dgm:chPref val="1"/>
        </dgm:presLayoutVars>
      </dgm:prSet>
      <dgm:spPr/>
    </dgm:pt>
    <dgm:pt modelId="{A0B7F548-0CB8-4EEF-BC8A-18B1774D892A}" type="pres">
      <dgm:prSet presAssocID="{8B796BED-BB21-4E8B-936D-A9A8A5728A81}" presName="sibTrans" presStyleCnt="0"/>
      <dgm:spPr/>
    </dgm:pt>
    <dgm:pt modelId="{246C3545-1B70-4E0A-BEF1-D4600DCCB033}" type="pres">
      <dgm:prSet presAssocID="{881FB904-1EA9-49D2-A1F7-CB237F838F71}" presName="compNode" presStyleCnt="0"/>
      <dgm:spPr/>
    </dgm:pt>
    <dgm:pt modelId="{859F3809-55B8-4F55-B208-7ECB77619CCE}" type="pres">
      <dgm:prSet presAssocID="{881FB904-1EA9-49D2-A1F7-CB237F838F71}" presName="iconRect" presStyleLbl="node1" presStyleIdx="1" presStyleCnt="7" custLinFactX="-100000" custLinFactNeighborX="-170874" custLinFactNeighborY="-95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C0B435B-E79F-46E4-9476-0EB501BE5FD0}" type="pres">
      <dgm:prSet presAssocID="{881FB904-1EA9-49D2-A1F7-CB237F838F71}" presName="spaceRect" presStyleCnt="0"/>
      <dgm:spPr/>
    </dgm:pt>
    <dgm:pt modelId="{2168DCAC-6AA8-4B67-A26A-BD6E6877A4F1}" type="pres">
      <dgm:prSet presAssocID="{881FB904-1EA9-49D2-A1F7-CB237F838F71}" presName="textRect" presStyleLbl="revTx" presStyleIdx="1" presStyleCnt="7" custLinFactX="-21370" custLinFactNeighborX="-100000" custLinFactNeighborY="-12756">
        <dgm:presLayoutVars>
          <dgm:chMax val="1"/>
          <dgm:chPref val="1"/>
        </dgm:presLayoutVars>
      </dgm:prSet>
      <dgm:spPr/>
    </dgm:pt>
    <dgm:pt modelId="{682E87DC-F164-42AB-AC71-E948D0A53FB8}" type="pres">
      <dgm:prSet presAssocID="{BEBDE198-3A67-418F-9F8D-C9790E68FD10}" presName="sibTrans" presStyleCnt="0"/>
      <dgm:spPr/>
    </dgm:pt>
    <dgm:pt modelId="{754395A7-F288-4527-B9AD-AC4C787EF6BD}" type="pres">
      <dgm:prSet presAssocID="{42915C12-B31D-4CD7-AF57-4B851E68C151}" presName="compNode" presStyleCnt="0"/>
      <dgm:spPr/>
    </dgm:pt>
    <dgm:pt modelId="{76EF2A21-A50D-4D1C-9636-90A2D0E04985}" type="pres">
      <dgm:prSet presAssocID="{42915C12-B31D-4CD7-AF57-4B851E68C151}" presName="iconRect" presStyleLbl="node1" presStyleIdx="2" presStyleCnt="7" custLinFactY="100000" custLinFactNeighborX="70916" custLinFactNeighborY="18577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E457A75-DFD8-4337-A67B-A5D71958E087}" type="pres">
      <dgm:prSet presAssocID="{42915C12-B31D-4CD7-AF57-4B851E68C151}" presName="spaceRect" presStyleCnt="0"/>
      <dgm:spPr/>
    </dgm:pt>
    <dgm:pt modelId="{413CC026-3670-4D09-8CD2-A369B2DECE2C}" type="pres">
      <dgm:prSet presAssocID="{42915C12-B31D-4CD7-AF57-4B851E68C151}" presName="textRect" presStyleLbl="revTx" presStyleIdx="2" presStyleCnt="7" custLinFactY="126967" custLinFactNeighborX="32435" custLinFactNeighborY="200000">
        <dgm:presLayoutVars>
          <dgm:chMax val="1"/>
          <dgm:chPref val="1"/>
        </dgm:presLayoutVars>
      </dgm:prSet>
      <dgm:spPr/>
    </dgm:pt>
    <dgm:pt modelId="{6467077B-D220-4EFF-BEF2-E3279B42C305}" type="pres">
      <dgm:prSet presAssocID="{8C19FACA-8A8D-4974-8FD8-35FAC30A3F42}" presName="sibTrans" presStyleCnt="0"/>
      <dgm:spPr/>
    </dgm:pt>
    <dgm:pt modelId="{6DA66567-B01D-4CD6-BA49-B87D5E341FE4}" type="pres">
      <dgm:prSet presAssocID="{8A44ADCA-655D-4DC5-BA39-BC9588BA5676}" presName="compNode" presStyleCnt="0"/>
      <dgm:spPr/>
    </dgm:pt>
    <dgm:pt modelId="{87A70CD3-DB91-4548-8290-D224B436E283}" type="pres">
      <dgm:prSet presAssocID="{8A44ADCA-655D-4DC5-BA39-BC9588BA5676}" presName="iconRect" presStyleLbl="node1" presStyleIdx="3" presStyleCnt="7" custLinFactX="-200000" custLinFactY="100000" custLinFactNeighborX="-261532" custLinFactNeighborY="19761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D061DB83-D301-4255-83B9-620D850CA897}" type="pres">
      <dgm:prSet presAssocID="{8A44ADCA-655D-4DC5-BA39-BC9588BA5676}" presName="spaceRect" presStyleCnt="0"/>
      <dgm:spPr/>
    </dgm:pt>
    <dgm:pt modelId="{754D56B8-6631-4C3D-BF22-32939604F38B}" type="pres">
      <dgm:prSet presAssocID="{8A44ADCA-655D-4DC5-BA39-BC9588BA5676}" presName="textRect" presStyleLbl="revTx" presStyleIdx="3" presStyleCnt="7" custLinFactX="-100000" custLinFactY="133507" custLinFactNeighborX="-104028" custLinFactNeighborY="200000">
        <dgm:presLayoutVars>
          <dgm:chMax val="1"/>
          <dgm:chPref val="1"/>
        </dgm:presLayoutVars>
      </dgm:prSet>
      <dgm:spPr/>
    </dgm:pt>
    <dgm:pt modelId="{BBEF0F66-66B4-44DF-9383-6D94CC8A4737}" type="pres">
      <dgm:prSet presAssocID="{83F279C0-BB04-401D-99C2-3D032BC0EDC3}" presName="sibTrans" presStyleCnt="0"/>
      <dgm:spPr/>
    </dgm:pt>
    <dgm:pt modelId="{C158C7E3-EE29-4872-94B1-03C1973B8731}" type="pres">
      <dgm:prSet presAssocID="{EADFF30D-7692-4901-B5D7-9F9897B90E25}" presName="compNode" presStyleCnt="0"/>
      <dgm:spPr/>
    </dgm:pt>
    <dgm:pt modelId="{8A460BFD-B75A-4C83-88FC-2955B3A8D9BA}" type="pres">
      <dgm:prSet presAssocID="{EADFF30D-7692-4901-B5D7-9F9897B90E25}" presName="iconRect" presStyleLbl="node1" presStyleIdx="4" presStyleCnt="7" custLinFactX="-220823" custLinFactNeighborX="-300000" custLinFactNeighborY="-951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C86F023-9292-436A-B0C2-FC63D5918653}" type="pres">
      <dgm:prSet presAssocID="{EADFF30D-7692-4901-B5D7-9F9897B90E25}" presName="spaceRect" presStyleCnt="0"/>
      <dgm:spPr/>
    </dgm:pt>
    <dgm:pt modelId="{DBB5420B-8CA5-4375-827F-AB4AB79D67B6}" type="pres">
      <dgm:prSet presAssocID="{EADFF30D-7692-4901-B5D7-9F9897B90E25}" presName="textRect" presStyleLbl="revTx" presStyleIdx="4" presStyleCnt="7" custLinFactX="-100000" custLinFactNeighborX="-132278" custLinFactNeighborY="-12756">
        <dgm:presLayoutVars>
          <dgm:chMax val="1"/>
          <dgm:chPref val="1"/>
        </dgm:presLayoutVars>
      </dgm:prSet>
      <dgm:spPr/>
    </dgm:pt>
    <dgm:pt modelId="{86AFE7FD-96BF-404E-9DDD-1A5E4899F565}" type="pres">
      <dgm:prSet presAssocID="{D48F8C4B-1A26-4C52-9D36-9F5A52BF8CFD}" presName="sibTrans" presStyleCnt="0"/>
      <dgm:spPr/>
    </dgm:pt>
    <dgm:pt modelId="{23DF2028-FDC3-430E-98A3-A482EA4B17E3}" type="pres">
      <dgm:prSet presAssocID="{D3209DC0-AC0E-403D-8234-48F99FF10768}" presName="compNode" presStyleCnt="0"/>
      <dgm:spPr/>
    </dgm:pt>
    <dgm:pt modelId="{FDB2E08C-DC89-4CC2-AB11-0FB8D5EA3C27}" type="pres">
      <dgm:prSet presAssocID="{D3209DC0-AC0E-403D-8234-48F99FF10768}" presName="iconRect" presStyleLbl="node1" presStyleIdx="5" presStyleCnt="7" custLinFactX="300000" custLinFactY="-100000" custLinFactNeighborX="390555" custLinFactNeighborY="-18366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D0C20D06-BBFE-45F8-A0A2-8D18AB4015BA}" type="pres">
      <dgm:prSet presAssocID="{D3209DC0-AC0E-403D-8234-48F99FF10768}" presName="spaceRect" presStyleCnt="0"/>
      <dgm:spPr/>
    </dgm:pt>
    <dgm:pt modelId="{9CE606BB-8ED4-454C-879F-6364921E69A2}" type="pres">
      <dgm:prSet presAssocID="{D3209DC0-AC0E-403D-8234-48F99FF10768}" presName="textRect" presStyleLbl="revTx" presStyleIdx="5" presStyleCnt="7" custLinFactX="107088" custLinFactY="-133542" custLinFactNeighborX="200000" custLinFactNeighborY="-200000">
        <dgm:presLayoutVars>
          <dgm:chMax val="1"/>
          <dgm:chPref val="1"/>
        </dgm:presLayoutVars>
      </dgm:prSet>
      <dgm:spPr/>
    </dgm:pt>
    <dgm:pt modelId="{015E1C28-72A2-4DF6-B645-8469D956FF0E}" type="pres">
      <dgm:prSet presAssocID="{B26488DE-71F4-4B7C-86D7-0A0AE7A9A0F3}" presName="sibTrans" presStyleCnt="0"/>
      <dgm:spPr/>
    </dgm:pt>
    <dgm:pt modelId="{E5A26459-2EBD-46C6-B711-8EA6952BF460}" type="pres">
      <dgm:prSet presAssocID="{026FB674-86CD-49DB-AAB1-47E7A8790449}" presName="compNode" presStyleCnt="0"/>
      <dgm:spPr/>
    </dgm:pt>
    <dgm:pt modelId="{747555CD-DFD5-4ACB-9046-A7C6045B4D25}" type="pres">
      <dgm:prSet presAssocID="{026FB674-86CD-49DB-AAB1-47E7A8790449}" presName="iconRect" presStyleLbl="node1" presStyleIdx="6" presStyleCnt="7" custLinFactX="-200000" custLinFactY="-100000" custLinFactNeighborX="-210381" custLinFactNeighborY="-194655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0598F92-B237-4427-91D6-A8B9AA1C66F8}" type="pres">
      <dgm:prSet presAssocID="{026FB674-86CD-49DB-AAB1-47E7A8790449}" presName="spaceRect" presStyleCnt="0"/>
      <dgm:spPr/>
    </dgm:pt>
    <dgm:pt modelId="{535E8A80-CB51-4ABA-87E4-9D3B1DFAEE7C}" type="pres">
      <dgm:prSet presAssocID="{026FB674-86CD-49DB-AAB1-47E7A8790449}" presName="textRect" presStyleLbl="revTx" presStyleIdx="6" presStyleCnt="7" custLinFactX="-81532" custLinFactY="-133542" custLinFactNeighborX="-100000" custLinFactNeighborY="-200000">
        <dgm:presLayoutVars>
          <dgm:chMax val="1"/>
          <dgm:chPref val="1"/>
        </dgm:presLayoutVars>
      </dgm:prSet>
      <dgm:spPr/>
    </dgm:pt>
  </dgm:ptLst>
  <dgm:cxnLst>
    <dgm:cxn modelId="{1377E508-5C1D-40D6-A296-A50028B63892}" srcId="{B13C75BB-DAF6-43B1-9D59-9992B5F715DE}" destId="{026FB674-86CD-49DB-AAB1-47E7A8790449}" srcOrd="6" destOrd="0" parTransId="{46DBEE4C-7130-4902-AF16-59F47F23E3AC}" sibTransId="{756E86A7-F702-4405-9183-A36FFAFB3251}"/>
    <dgm:cxn modelId="{B446A335-F90B-4661-9C57-E58DA41B5595}" srcId="{B13C75BB-DAF6-43B1-9D59-9992B5F715DE}" destId="{8A44ADCA-655D-4DC5-BA39-BC9588BA5676}" srcOrd="3" destOrd="0" parTransId="{6684D0F1-525C-4CA7-BAE2-DAF3D9A0B3B9}" sibTransId="{83F279C0-BB04-401D-99C2-3D032BC0EDC3}"/>
    <dgm:cxn modelId="{564EEC35-0DFC-4790-85C1-045064CE1681}" type="presOf" srcId="{B13C75BB-DAF6-43B1-9D59-9992B5F715DE}" destId="{87CA5A37-D07A-437D-AAC1-B0C8ED3C15DE}" srcOrd="0" destOrd="0" presId="urn:microsoft.com/office/officeart/2018/2/layout/IconLabelList"/>
    <dgm:cxn modelId="{A9B8EB5B-1959-4A61-A409-16C08F98281C}" type="presOf" srcId="{523B4E32-2604-4A0F-B344-15D2EDE62671}" destId="{A14C1506-80BE-4D67-BD1C-A02BE64CAF15}" srcOrd="0" destOrd="0" presId="urn:microsoft.com/office/officeart/2018/2/layout/IconLabelList"/>
    <dgm:cxn modelId="{B30D9260-EC78-4F02-A85E-B622172536E9}" srcId="{B13C75BB-DAF6-43B1-9D59-9992B5F715DE}" destId="{42915C12-B31D-4CD7-AF57-4B851E68C151}" srcOrd="2" destOrd="0" parTransId="{B4172DF1-8175-4686-91D2-783797925FC2}" sibTransId="{8C19FACA-8A8D-4974-8FD8-35FAC30A3F42}"/>
    <dgm:cxn modelId="{FA453368-325D-4620-B858-8A76D8D42D0D}" srcId="{B13C75BB-DAF6-43B1-9D59-9992B5F715DE}" destId="{EADFF30D-7692-4901-B5D7-9F9897B90E25}" srcOrd="4" destOrd="0" parTransId="{176CF6E7-FF85-4B36-8793-7770C2277D53}" sibTransId="{D48F8C4B-1A26-4C52-9D36-9F5A52BF8CFD}"/>
    <dgm:cxn modelId="{9389C168-6C81-4784-9ACD-03D8D7D5FFFE}" type="presOf" srcId="{42915C12-B31D-4CD7-AF57-4B851E68C151}" destId="{413CC026-3670-4D09-8CD2-A369B2DECE2C}" srcOrd="0" destOrd="0" presId="urn:microsoft.com/office/officeart/2018/2/layout/IconLabelList"/>
    <dgm:cxn modelId="{5186D470-4883-4C99-AEA5-C5AA0E42D070}" type="presOf" srcId="{881FB904-1EA9-49D2-A1F7-CB237F838F71}" destId="{2168DCAC-6AA8-4B67-A26A-BD6E6877A4F1}" srcOrd="0" destOrd="0" presId="urn:microsoft.com/office/officeart/2018/2/layout/IconLabelList"/>
    <dgm:cxn modelId="{B42A8378-0AA9-435F-80AB-2CD5A8C29DE3}" type="presOf" srcId="{EADFF30D-7692-4901-B5D7-9F9897B90E25}" destId="{DBB5420B-8CA5-4375-827F-AB4AB79D67B6}" srcOrd="0" destOrd="0" presId="urn:microsoft.com/office/officeart/2018/2/layout/IconLabelList"/>
    <dgm:cxn modelId="{5AEE6281-6C07-4241-97FE-3F4D26994770}" srcId="{B13C75BB-DAF6-43B1-9D59-9992B5F715DE}" destId="{D3209DC0-AC0E-403D-8234-48F99FF10768}" srcOrd="5" destOrd="0" parTransId="{319D4876-E167-45B4-BD3E-F469CD512799}" sibTransId="{B26488DE-71F4-4B7C-86D7-0A0AE7A9A0F3}"/>
    <dgm:cxn modelId="{8CCA9B93-85C4-48F0-814F-87F9E0EDFF24}" srcId="{B13C75BB-DAF6-43B1-9D59-9992B5F715DE}" destId="{881FB904-1EA9-49D2-A1F7-CB237F838F71}" srcOrd="1" destOrd="0" parTransId="{DA7BCD8D-57CB-4893-A471-CF5A11D67143}" sibTransId="{BEBDE198-3A67-418F-9F8D-C9790E68FD10}"/>
    <dgm:cxn modelId="{8AA47DA6-1340-44A0-86EF-ED1BB0A15026}" type="presOf" srcId="{8A44ADCA-655D-4DC5-BA39-BC9588BA5676}" destId="{754D56B8-6631-4C3D-BF22-32939604F38B}" srcOrd="0" destOrd="0" presId="urn:microsoft.com/office/officeart/2018/2/layout/IconLabelList"/>
    <dgm:cxn modelId="{B3F843BB-057D-4638-8369-1DB1616EBD84}" type="presOf" srcId="{D3209DC0-AC0E-403D-8234-48F99FF10768}" destId="{9CE606BB-8ED4-454C-879F-6364921E69A2}" srcOrd="0" destOrd="0" presId="urn:microsoft.com/office/officeart/2018/2/layout/IconLabelList"/>
    <dgm:cxn modelId="{F4AC33DA-F85E-4D11-B640-A213092089E5}" type="presOf" srcId="{026FB674-86CD-49DB-AAB1-47E7A8790449}" destId="{535E8A80-CB51-4ABA-87E4-9D3B1DFAEE7C}" srcOrd="0" destOrd="0" presId="urn:microsoft.com/office/officeart/2018/2/layout/IconLabelList"/>
    <dgm:cxn modelId="{242D19ED-518C-4239-AEF0-E41C81ECCC3E}" srcId="{B13C75BB-DAF6-43B1-9D59-9992B5F715DE}" destId="{523B4E32-2604-4A0F-B344-15D2EDE62671}" srcOrd="0" destOrd="0" parTransId="{469D2F02-6B5E-424F-B28C-1BE907A25EE7}" sibTransId="{8B796BED-BB21-4E8B-936D-A9A8A5728A81}"/>
    <dgm:cxn modelId="{790ADF2B-F0B0-4CF0-8D74-ACB463E52970}" type="presParOf" srcId="{87CA5A37-D07A-437D-AAC1-B0C8ED3C15DE}" destId="{EDD01496-6881-4F58-BC6F-4CD50A5CD216}" srcOrd="0" destOrd="0" presId="urn:microsoft.com/office/officeart/2018/2/layout/IconLabelList"/>
    <dgm:cxn modelId="{6F45611E-7FB0-4C10-8E75-0676721F43CB}" type="presParOf" srcId="{EDD01496-6881-4F58-BC6F-4CD50A5CD216}" destId="{B4634B47-F566-4632-8505-76EC764B3501}" srcOrd="0" destOrd="0" presId="urn:microsoft.com/office/officeart/2018/2/layout/IconLabelList"/>
    <dgm:cxn modelId="{1F0885F0-6C5E-4C63-BE33-326A9F4666C7}" type="presParOf" srcId="{EDD01496-6881-4F58-BC6F-4CD50A5CD216}" destId="{AA884C69-B0AB-4880-A312-8D914D8C7DFB}" srcOrd="1" destOrd="0" presId="urn:microsoft.com/office/officeart/2018/2/layout/IconLabelList"/>
    <dgm:cxn modelId="{F50DC483-92E4-4D32-9930-E711E377D0BE}" type="presParOf" srcId="{EDD01496-6881-4F58-BC6F-4CD50A5CD216}" destId="{A14C1506-80BE-4D67-BD1C-A02BE64CAF15}" srcOrd="2" destOrd="0" presId="urn:microsoft.com/office/officeart/2018/2/layout/IconLabelList"/>
    <dgm:cxn modelId="{86359954-C82F-41E7-B76B-04431B78572F}" type="presParOf" srcId="{87CA5A37-D07A-437D-AAC1-B0C8ED3C15DE}" destId="{A0B7F548-0CB8-4EEF-BC8A-18B1774D892A}" srcOrd="1" destOrd="0" presId="urn:microsoft.com/office/officeart/2018/2/layout/IconLabelList"/>
    <dgm:cxn modelId="{6E049F8F-80C7-4518-B31B-6D0DFE71A2FC}" type="presParOf" srcId="{87CA5A37-D07A-437D-AAC1-B0C8ED3C15DE}" destId="{246C3545-1B70-4E0A-BEF1-D4600DCCB033}" srcOrd="2" destOrd="0" presId="urn:microsoft.com/office/officeart/2018/2/layout/IconLabelList"/>
    <dgm:cxn modelId="{A50B363A-3A7C-4107-B298-FCDBCFA65B1F}" type="presParOf" srcId="{246C3545-1B70-4E0A-BEF1-D4600DCCB033}" destId="{859F3809-55B8-4F55-B208-7ECB77619CCE}" srcOrd="0" destOrd="0" presId="urn:microsoft.com/office/officeart/2018/2/layout/IconLabelList"/>
    <dgm:cxn modelId="{A88F4587-A4A2-4457-921E-E214D7597E85}" type="presParOf" srcId="{246C3545-1B70-4E0A-BEF1-D4600DCCB033}" destId="{0C0B435B-E79F-46E4-9476-0EB501BE5FD0}" srcOrd="1" destOrd="0" presId="urn:microsoft.com/office/officeart/2018/2/layout/IconLabelList"/>
    <dgm:cxn modelId="{FEB3D5F2-A1FC-4DD7-9FE1-749F993C131E}" type="presParOf" srcId="{246C3545-1B70-4E0A-BEF1-D4600DCCB033}" destId="{2168DCAC-6AA8-4B67-A26A-BD6E6877A4F1}" srcOrd="2" destOrd="0" presId="urn:microsoft.com/office/officeart/2018/2/layout/IconLabelList"/>
    <dgm:cxn modelId="{16D77F8D-0414-4CC3-82ED-61A4F3551769}" type="presParOf" srcId="{87CA5A37-D07A-437D-AAC1-B0C8ED3C15DE}" destId="{682E87DC-F164-42AB-AC71-E948D0A53FB8}" srcOrd="3" destOrd="0" presId="urn:microsoft.com/office/officeart/2018/2/layout/IconLabelList"/>
    <dgm:cxn modelId="{A45BC24F-56E7-4B4F-AED7-6D88F0E6FA39}" type="presParOf" srcId="{87CA5A37-D07A-437D-AAC1-B0C8ED3C15DE}" destId="{754395A7-F288-4527-B9AD-AC4C787EF6BD}" srcOrd="4" destOrd="0" presId="urn:microsoft.com/office/officeart/2018/2/layout/IconLabelList"/>
    <dgm:cxn modelId="{B1E82A4F-2EFB-4E9B-B329-A009CB7846E9}" type="presParOf" srcId="{754395A7-F288-4527-B9AD-AC4C787EF6BD}" destId="{76EF2A21-A50D-4D1C-9636-90A2D0E04985}" srcOrd="0" destOrd="0" presId="urn:microsoft.com/office/officeart/2018/2/layout/IconLabelList"/>
    <dgm:cxn modelId="{C8F5987D-8AE0-4444-8DFC-F82940DA0698}" type="presParOf" srcId="{754395A7-F288-4527-B9AD-AC4C787EF6BD}" destId="{4E457A75-DFD8-4337-A67B-A5D71958E087}" srcOrd="1" destOrd="0" presId="urn:microsoft.com/office/officeart/2018/2/layout/IconLabelList"/>
    <dgm:cxn modelId="{66AA1853-CFC1-46F1-A03E-B188B7A0867C}" type="presParOf" srcId="{754395A7-F288-4527-B9AD-AC4C787EF6BD}" destId="{413CC026-3670-4D09-8CD2-A369B2DECE2C}" srcOrd="2" destOrd="0" presId="urn:microsoft.com/office/officeart/2018/2/layout/IconLabelList"/>
    <dgm:cxn modelId="{4F58C845-FE74-494A-B890-C42DBAD05E17}" type="presParOf" srcId="{87CA5A37-D07A-437D-AAC1-B0C8ED3C15DE}" destId="{6467077B-D220-4EFF-BEF2-E3279B42C305}" srcOrd="5" destOrd="0" presId="urn:microsoft.com/office/officeart/2018/2/layout/IconLabelList"/>
    <dgm:cxn modelId="{504517FC-452F-4F19-A99E-C7DFF7830E81}" type="presParOf" srcId="{87CA5A37-D07A-437D-AAC1-B0C8ED3C15DE}" destId="{6DA66567-B01D-4CD6-BA49-B87D5E341FE4}" srcOrd="6" destOrd="0" presId="urn:microsoft.com/office/officeart/2018/2/layout/IconLabelList"/>
    <dgm:cxn modelId="{58DABF88-3D52-4EFE-A13D-328F015E905B}" type="presParOf" srcId="{6DA66567-B01D-4CD6-BA49-B87D5E341FE4}" destId="{87A70CD3-DB91-4548-8290-D224B436E283}" srcOrd="0" destOrd="0" presId="urn:microsoft.com/office/officeart/2018/2/layout/IconLabelList"/>
    <dgm:cxn modelId="{600640C0-010F-41E4-8BFC-7D7213B4C596}" type="presParOf" srcId="{6DA66567-B01D-4CD6-BA49-B87D5E341FE4}" destId="{D061DB83-D301-4255-83B9-620D850CA897}" srcOrd="1" destOrd="0" presId="urn:microsoft.com/office/officeart/2018/2/layout/IconLabelList"/>
    <dgm:cxn modelId="{29FBDCBF-1275-4621-AD4B-1692E557FFC4}" type="presParOf" srcId="{6DA66567-B01D-4CD6-BA49-B87D5E341FE4}" destId="{754D56B8-6631-4C3D-BF22-32939604F38B}" srcOrd="2" destOrd="0" presId="urn:microsoft.com/office/officeart/2018/2/layout/IconLabelList"/>
    <dgm:cxn modelId="{3C87D071-579E-4403-9BA2-73A9681619DF}" type="presParOf" srcId="{87CA5A37-D07A-437D-AAC1-B0C8ED3C15DE}" destId="{BBEF0F66-66B4-44DF-9383-6D94CC8A4737}" srcOrd="7" destOrd="0" presId="urn:microsoft.com/office/officeart/2018/2/layout/IconLabelList"/>
    <dgm:cxn modelId="{66BDC1B9-5072-4214-A695-075F5EA6D9DC}" type="presParOf" srcId="{87CA5A37-D07A-437D-AAC1-B0C8ED3C15DE}" destId="{C158C7E3-EE29-4872-94B1-03C1973B8731}" srcOrd="8" destOrd="0" presId="urn:microsoft.com/office/officeart/2018/2/layout/IconLabelList"/>
    <dgm:cxn modelId="{C5BC49AC-163F-4DB5-84CD-71D312610BE5}" type="presParOf" srcId="{C158C7E3-EE29-4872-94B1-03C1973B8731}" destId="{8A460BFD-B75A-4C83-88FC-2955B3A8D9BA}" srcOrd="0" destOrd="0" presId="urn:microsoft.com/office/officeart/2018/2/layout/IconLabelList"/>
    <dgm:cxn modelId="{7F6270A2-F2B4-43DA-A886-C068FB9BB129}" type="presParOf" srcId="{C158C7E3-EE29-4872-94B1-03C1973B8731}" destId="{AC86F023-9292-436A-B0C2-FC63D5918653}" srcOrd="1" destOrd="0" presId="urn:microsoft.com/office/officeart/2018/2/layout/IconLabelList"/>
    <dgm:cxn modelId="{94436EC4-755C-41B6-AAD9-1863A1A1F345}" type="presParOf" srcId="{C158C7E3-EE29-4872-94B1-03C1973B8731}" destId="{DBB5420B-8CA5-4375-827F-AB4AB79D67B6}" srcOrd="2" destOrd="0" presId="urn:microsoft.com/office/officeart/2018/2/layout/IconLabelList"/>
    <dgm:cxn modelId="{F0D64F93-0C7B-462A-AF88-6F3D9B3B2125}" type="presParOf" srcId="{87CA5A37-D07A-437D-AAC1-B0C8ED3C15DE}" destId="{86AFE7FD-96BF-404E-9DDD-1A5E4899F565}" srcOrd="9" destOrd="0" presId="urn:microsoft.com/office/officeart/2018/2/layout/IconLabelList"/>
    <dgm:cxn modelId="{B404A95C-EBF5-41D4-AB46-C5FC9F3ACA02}" type="presParOf" srcId="{87CA5A37-D07A-437D-AAC1-B0C8ED3C15DE}" destId="{23DF2028-FDC3-430E-98A3-A482EA4B17E3}" srcOrd="10" destOrd="0" presId="urn:microsoft.com/office/officeart/2018/2/layout/IconLabelList"/>
    <dgm:cxn modelId="{478A62F6-FD63-45BE-827C-3ACCDBF62E0D}" type="presParOf" srcId="{23DF2028-FDC3-430E-98A3-A482EA4B17E3}" destId="{FDB2E08C-DC89-4CC2-AB11-0FB8D5EA3C27}" srcOrd="0" destOrd="0" presId="urn:microsoft.com/office/officeart/2018/2/layout/IconLabelList"/>
    <dgm:cxn modelId="{D955BB8F-FCC4-4F77-A90A-D65108AADED7}" type="presParOf" srcId="{23DF2028-FDC3-430E-98A3-A482EA4B17E3}" destId="{D0C20D06-BBFE-45F8-A0A2-8D18AB4015BA}" srcOrd="1" destOrd="0" presId="urn:microsoft.com/office/officeart/2018/2/layout/IconLabelList"/>
    <dgm:cxn modelId="{05B56107-A2E7-45A3-80DB-0EC7AD63AC27}" type="presParOf" srcId="{23DF2028-FDC3-430E-98A3-A482EA4B17E3}" destId="{9CE606BB-8ED4-454C-879F-6364921E69A2}" srcOrd="2" destOrd="0" presId="urn:microsoft.com/office/officeart/2018/2/layout/IconLabelList"/>
    <dgm:cxn modelId="{A6AAD445-EF30-4FFE-8AA5-5BFD8509495F}" type="presParOf" srcId="{87CA5A37-D07A-437D-AAC1-B0C8ED3C15DE}" destId="{015E1C28-72A2-4DF6-B645-8469D956FF0E}" srcOrd="11" destOrd="0" presId="urn:microsoft.com/office/officeart/2018/2/layout/IconLabelList"/>
    <dgm:cxn modelId="{9F92E994-FD25-4F67-BDD0-E463F9B13EDF}" type="presParOf" srcId="{87CA5A37-D07A-437D-AAC1-B0C8ED3C15DE}" destId="{E5A26459-2EBD-46C6-B711-8EA6952BF460}" srcOrd="12" destOrd="0" presId="urn:microsoft.com/office/officeart/2018/2/layout/IconLabelList"/>
    <dgm:cxn modelId="{9C39558C-4BC2-4E3B-A378-7711E600BCF5}" type="presParOf" srcId="{E5A26459-2EBD-46C6-B711-8EA6952BF460}" destId="{747555CD-DFD5-4ACB-9046-A7C6045B4D25}" srcOrd="0" destOrd="0" presId="urn:microsoft.com/office/officeart/2018/2/layout/IconLabelList"/>
    <dgm:cxn modelId="{8C23D21B-3B89-4183-90EE-E203FE71E315}" type="presParOf" srcId="{E5A26459-2EBD-46C6-B711-8EA6952BF460}" destId="{30598F92-B237-4427-91D6-A8B9AA1C66F8}" srcOrd="1" destOrd="0" presId="urn:microsoft.com/office/officeart/2018/2/layout/IconLabelList"/>
    <dgm:cxn modelId="{E00B5156-7F39-484E-86AE-E388945E8847}" type="presParOf" srcId="{E5A26459-2EBD-46C6-B711-8EA6952BF460}" destId="{535E8A80-CB51-4ABA-87E4-9D3B1DFAEE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CF4988-3808-4F04-A082-A0DC250E017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0DFA57-A1C0-4991-B997-75A7D13942DB}">
      <dgm:prSet/>
      <dgm:spPr/>
      <dgm:t>
        <a:bodyPr/>
        <a:lstStyle/>
        <a:p>
          <a:pPr rtl="1"/>
          <a:r>
            <a:rPr lang="ar-SA" b="0" dirty="0"/>
            <a:t>تعمل شركات الدعاية والإعلان في لبنان على توفير جميع الخدمات الاعلانية اللازمة لمشروعك سواء إعلانات عبر مواقع التواصل الاجتماعي أو قنوات التلفاز او غيرها من الطرق</a:t>
          </a:r>
          <a:r>
            <a:rPr lang="en-US" b="0" dirty="0"/>
            <a:t>.</a:t>
          </a:r>
          <a:endParaRPr lang="en-US" dirty="0"/>
        </a:p>
      </dgm:t>
    </dgm:pt>
    <dgm:pt modelId="{FD454560-F3C8-46C4-860E-227448B36396}" type="parTrans" cxnId="{AA9BCCEA-D9CC-41EF-9B3A-63DEB0C75036}">
      <dgm:prSet/>
      <dgm:spPr/>
      <dgm:t>
        <a:bodyPr/>
        <a:lstStyle/>
        <a:p>
          <a:endParaRPr lang="en-US"/>
        </a:p>
      </dgm:t>
    </dgm:pt>
    <dgm:pt modelId="{3302ECF0-8DAF-4BA8-8185-B68A30DA8172}" type="sibTrans" cxnId="{AA9BCCEA-D9CC-41EF-9B3A-63DEB0C75036}">
      <dgm:prSet/>
      <dgm:spPr/>
      <dgm:t>
        <a:bodyPr/>
        <a:lstStyle/>
        <a:p>
          <a:endParaRPr lang="en-US"/>
        </a:p>
      </dgm:t>
    </dgm:pt>
    <dgm:pt modelId="{DB897DFB-67CD-464C-83A8-C0C98D53DA27}">
      <dgm:prSet/>
      <dgm:spPr/>
      <dgm:t>
        <a:bodyPr/>
        <a:lstStyle/>
        <a:p>
          <a:pPr rtl="1"/>
          <a:r>
            <a:rPr lang="ar-SA" b="0" dirty="0"/>
            <a:t>توفر لك شركات دعاية واعلان في لبنان اكثر الاشخاص الماهرين في مجال الدعاية لمساعدتك في اختيار أفضل حملة إعلانية تؤدي لنجاح عملك الخاص</a:t>
          </a:r>
          <a:r>
            <a:rPr lang="en-US" b="0" dirty="0"/>
            <a:t>.</a:t>
          </a:r>
          <a:r>
            <a:rPr lang="en-US" dirty="0"/>
            <a:t>  </a:t>
          </a:r>
        </a:p>
      </dgm:t>
    </dgm:pt>
    <dgm:pt modelId="{CA364B62-5978-458A-8FFB-14AA0723B5C7}" type="parTrans" cxnId="{C2747CEA-C926-4A36-90D2-3BFFDBA3367B}">
      <dgm:prSet/>
      <dgm:spPr/>
      <dgm:t>
        <a:bodyPr/>
        <a:lstStyle/>
        <a:p>
          <a:endParaRPr lang="en-US"/>
        </a:p>
      </dgm:t>
    </dgm:pt>
    <dgm:pt modelId="{A8923767-7CCF-4B6E-9239-5ACBB3631533}" type="sibTrans" cxnId="{C2747CEA-C926-4A36-90D2-3BFFDBA3367B}">
      <dgm:prSet/>
      <dgm:spPr/>
      <dgm:t>
        <a:bodyPr/>
        <a:lstStyle/>
        <a:p>
          <a:endParaRPr lang="en-US"/>
        </a:p>
      </dgm:t>
    </dgm:pt>
    <dgm:pt modelId="{A3227B6E-8832-456E-AAD2-E6247C3DEDEF}">
      <dgm:prSet/>
      <dgm:spPr/>
      <dgm:t>
        <a:bodyPr/>
        <a:lstStyle/>
        <a:p>
          <a:pPr rtl="1"/>
          <a:r>
            <a:rPr lang="ar-SA" b="0" dirty="0"/>
            <a:t>توصل شركات الاعلان جميع مميزات المنتج واهمية شراءه للعميل، او المؤسسة المراد الاعلان عنها للعملاء وأهم ما تقدمه من خدمات له</a:t>
          </a:r>
          <a:r>
            <a:rPr lang="en-US" dirty="0"/>
            <a:t>.</a:t>
          </a:r>
        </a:p>
      </dgm:t>
    </dgm:pt>
    <dgm:pt modelId="{F10A0C02-D500-49BE-83EA-A9E4DA24DF35}" type="parTrans" cxnId="{F8BF9F45-79B7-4F48-A02D-305B2471D801}">
      <dgm:prSet/>
      <dgm:spPr/>
      <dgm:t>
        <a:bodyPr/>
        <a:lstStyle/>
        <a:p>
          <a:endParaRPr lang="en-US"/>
        </a:p>
      </dgm:t>
    </dgm:pt>
    <dgm:pt modelId="{255F9048-3D9C-4377-87F8-830D4BBEFFB6}" type="sibTrans" cxnId="{F8BF9F45-79B7-4F48-A02D-305B2471D801}">
      <dgm:prSet/>
      <dgm:spPr/>
      <dgm:t>
        <a:bodyPr/>
        <a:lstStyle/>
        <a:p>
          <a:endParaRPr lang="en-US"/>
        </a:p>
      </dgm:t>
    </dgm:pt>
    <dgm:pt modelId="{F737F7A3-1DB5-45F9-B9E0-1C02ECDA6DF8}">
      <dgm:prSet/>
      <dgm:spPr/>
      <dgm:t>
        <a:bodyPr/>
        <a:lstStyle/>
        <a:p>
          <a:pPr rtl="1"/>
          <a:r>
            <a:rPr lang="ar-SA" b="0" dirty="0"/>
            <a:t>تعمل الشركة جاهدة على جذب الكثير من المستهلكين لشراء المنتج المراد التسويق له، لما تزيل من نسب الاقبال على شراءه مما يزيد من ارباح الشركة المعلنة عن المنتج</a:t>
          </a:r>
          <a:r>
            <a:rPr lang="en-US" b="0" dirty="0"/>
            <a:t>.</a:t>
          </a:r>
          <a:endParaRPr lang="en-US" dirty="0"/>
        </a:p>
      </dgm:t>
    </dgm:pt>
    <dgm:pt modelId="{5F27DC93-1ABC-44D8-8DC8-643701039478}" type="parTrans" cxnId="{B4CB4340-3EDB-4B55-A824-0DCD915C4718}">
      <dgm:prSet/>
      <dgm:spPr/>
      <dgm:t>
        <a:bodyPr/>
        <a:lstStyle/>
        <a:p>
          <a:endParaRPr lang="en-US"/>
        </a:p>
      </dgm:t>
    </dgm:pt>
    <dgm:pt modelId="{E7655E82-84CC-421C-B00A-266398FE553F}" type="sibTrans" cxnId="{B4CB4340-3EDB-4B55-A824-0DCD915C4718}">
      <dgm:prSet/>
      <dgm:spPr/>
      <dgm:t>
        <a:bodyPr/>
        <a:lstStyle/>
        <a:p>
          <a:endParaRPr lang="en-US"/>
        </a:p>
      </dgm:t>
    </dgm:pt>
    <dgm:pt modelId="{EF80D764-36DB-422C-B9D5-AC3F6CD5EFED}">
      <dgm:prSet/>
      <dgm:spPr/>
      <dgm:t>
        <a:bodyPr/>
        <a:lstStyle/>
        <a:p>
          <a:r>
            <a:rPr lang="ar-SA" dirty="0"/>
            <a:t>توفر شركات الدعاية والاعلان المكانة العالية للشركة المعلنة بين منافسيها، مما يجعلها تنافس بقوة وتجني نسبة جيدة من الأرباح</a:t>
          </a:r>
          <a:endParaRPr lang="en-US" dirty="0"/>
        </a:p>
      </dgm:t>
    </dgm:pt>
    <dgm:pt modelId="{33850A82-4E81-4DD9-99C3-584C9254D509}" type="parTrans" cxnId="{A21ED58F-4D0E-4E52-85E7-564977343176}">
      <dgm:prSet/>
      <dgm:spPr/>
      <dgm:t>
        <a:bodyPr/>
        <a:lstStyle/>
        <a:p>
          <a:endParaRPr lang="en-US"/>
        </a:p>
      </dgm:t>
    </dgm:pt>
    <dgm:pt modelId="{9C3B3D3C-30B7-441B-891D-BED9BA996AD3}" type="sibTrans" cxnId="{A21ED58F-4D0E-4E52-85E7-564977343176}">
      <dgm:prSet/>
      <dgm:spPr/>
      <dgm:t>
        <a:bodyPr/>
        <a:lstStyle/>
        <a:p>
          <a:endParaRPr lang="en-US"/>
        </a:p>
      </dgm:t>
    </dgm:pt>
    <dgm:pt modelId="{9A287CF8-E3D3-4FD2-A269-C8A3CB7D5BE5}" type="pres">
      <dgm:prSet presAssocID="{0FCF4988-3808-4F04-A082-A0DC250E0173}" presName="diagram" presStyleCnt="0">
        <dgm:presLayoutVars>
          <dgm:dir/>
          <dgm:resizeHandles val="exact"/>
        </dgm:presLayoutVars>
      </dgm:prSet>
      <dgm:spPr/>
    </dgm:pt>
    <dgm:pt modelId="{4B9126B0-8CC5-4C1C-9BC1-AB6704DBAE30}" type="pres">
      <dgm:prSet presAssocID="{140DFA57-A1C0-4991-B997-75A7D13942DB}" presName="node" presStyleLbl="node1" presStyleIdx="0" presStyleCnt="5">
        <dgm:presLayoutVars>
          <dgm:bulletEnabled val="1"/>
        </dgm:presLayoutVars>
      </dgm:prSet>
      <dgm:spPr/>
    </dgm:pt>
    <dgm:pt modelId="{2FFADB01-2F2A-4061-846D-AC547BF340EB}" type="pres">
      <dgm:prSet presAssocID="{3302ECF0-8DAF-4BA8-8185-B68A30DA8172}" presName="sibTrans" presStyleCnt="0"/>
      <dgm:spPr/>
    </dgm:pt>
    <dgm:pt modelId="{4C8CCA59-1C39-409E-B659-DFBD3A898C05}" type="pres">
      <dgm:prSet presAssocID="{DB897DFB-67CD-464C-83A8-C0C98D53DA27}" presName="node" presStyleLbl="node1" presStyleIdx="1" presStyleCnt="5">
        <dgm:presLayoutVars>
          <dgm:bulletEnabled val="1"/>
        </dgm:presLayoutVars>
      </dgm:prSet>
      <dgm:spPr/>
    </dgm:pt>
    <dgm:pt modelId="{396BC997-2C20-48F6-96CD-37AC6A2FAD76}" type="pres">
      <dgm:prSet presAssocID="{A8923767-7CCF-4B6E-9239-5ACBB3631533}" presName="sibTrans" presStyleCnt="0"/>
      <dgm:spPr/>
    </dgm:pt>
    <dgm:pt modelId="{3904AC14-33FF-4CB9-B4C8-E5E33E37F2DB}" type="pres">
      <dgm:prSet presAssocID="{A3227B6E-8832-456E-AAD2-E6247C3DEDEF}" presName="node" presStyleLbl="node1" presStyleIdx="2" presStyleCnt="5" custLinFactNeighborY="-2013">
        <dgm:presLayoutVars>
          <dgm:bulletEnabled val="1"/>
        </dgm:presLayoutVars>
      </dgm:prSet>
      <dgm:spPr/>
    </dgm:pt>
    <dgm:pt modelId="{3B93D728-B49B-4ED3-80CE-1E1117987DCB}" type="pres">
      <dgm:prSet presAssocID="{255F9048-3D9C-4377-87F8-830D4BBEFFB6}" presName="sibTrans" presStyleCnt="0"/>
      <dgm:spPr/>
    </dgm:pt>
    <dgm:pt modelId="{4C6D2B6A-97C0-48D2-AE88-018149F81AD8}" type="pres">
      <dgm:prSet presAssocID="{F737F7A3-1DB5-45F9-B9E0-1C02ECDA6DF8}" presName="node" presStyleLbl="node1" presStyleIdx="3" presStyleCnt="5">
        <dgm:presLayoutVars>
          <dgm:bulletEnabled val="1"/>
        </dgm:presLayoutVars>
      </dgm:prSet>
      <dgm:spPr/>
    </dgm:pt>
    <dgm:pt modelId="{534A284B-1F5E-46CE-9516-10D652390221}" type="pres">
      <dgm:prSet presAssocID="{E7655E82-84CC-421C-B00A-266398FE553F}" presName="sibTrans" presStyleCnt="0"/>
      <dgm:spPr/>
    </dgm:pt>
    <dgm:pt modelId="{88D46A79-EE41-4B8E-A06A-B4BFC015A4CD}" type="pres">
      <dgm:prSet presAssocID="{EF80D764-36DB-422C-B9D5-AC3F6CD5EFED}" presName="node" presStyleLbl="node1" presStyleIdx="4" presStyleCnt="5">
        <dgm:presLayoutVars>
          <dgm:bulletEnabled val="1"/>
        </dgm:presLayoutVars>
      </dgm:prSet>
      <dgm:spPr/>
    </dgm:pt>
  </dgm:ptLst>
  <dgm:cxnLst>
    <dgm:cxn modelId="{2E5A0416-4AD4-4A15-A612-3AA7EC6DC5D0}" type="presOf" srcId="{EF80D764-36DB-422C-B9D5-AC3F6CD5EFED}" destId="{88D46A79-EE41-4B8E-A06A-B4BFC015A4CD}" srcOrd="0" destOrd="0" presId="urn:microsoft.com/office/officeart/2005/8/layout/default"/>
    <dgm:cxn modelId="{B4CB4340-3EDB-4B55-A824-0DCD915C4718}" srcId="{0FCF4988-3808-4F04-A082-A0DC250E0173}" destId="{F737F7A3-1DB5-45F9-B9E0-1C02ECDA6DF8}" srcOrd="3" destOrd="0" parTransId="{5F27DC93-1ABC-44D8-8DC8-643701039478}" sibTransId="{E7655E82-84CC-421C-B00A-266398FE553F}"/>
    <dgm:cxn modelId="{40DC7B5B-604E-4005-9849-9B6E112BABA7}" type="presOf" srcId="{0FCF4988-3808-4F04-A082-A0DC250E0173}" destId="{9A287CF8-E3D3-4FD2-A269-C8A3CB7D5BE5}" srcOrd="0" destOrd="0" presId="urn:microsoft.com/office/officeart/2005/8/layout/default"/>
    <dgm:cxn modelId="{F8BF9F45-79B7-4F48-A02D-305B2471D801}" srcId="{0FCF4988-3808-4F04-A082-A0DC250E0173}" destId="{A3227B6E-8832-456E-AAD2-E6247C3DEDEF}" srcOrd="2" destOrd="0" parTransId="{F10A0C02-D500-49BE-83EA-A9E4DA24DF35}" sibTransId="{255F9048-3D9C-4377-87F8-830D4BBEFFB6}"/>
    <dgm:cxn modelId="{BDA3F285-AFC9-4C10-8AF9-1D4020BE925E}" type="presOf" srcId="{DB897DFB-67CD-464C-83A8-C0C98D53DA27}" destId="{4C8CCA59-1C39-409E-B659-DFBD3A898C05}" srcOrd="0" destOrd="0" presId="urn:microsoft.com/office/officeart/2005/8/layout/default"/>
    <dgm:cxn modelId="{A21ED58F-4D0E-4E52-85E7-564977343176}" srcId="{0FCF4988-3808-4F04-A082-A0DC250E0173}" destId="{EF80D764-36DB-422C-B9D5-AC3F6CD5EFED}" srcOrd="4" destOrd="0" parTransId="{33850A82-4E81-4DD9-99C3-584C9254D509}" sibTransId="{9C3B3D3C-30B7-441B-891D-BED9BA996AD3}"/>
    <dgm:cxn modelId="{3D84559B-5AAE-4BC7-8990-78FC92A95011}" type="presOf" srcId="{140DFA57-A1C0-4991-B997-75A7D13942DB}" destId="{4B9126B0-8CC5-4C1C-9BC1-AB6704DBAE30}" srcOrd="0" destOrd="0" presId="urn:microsoft.com/office/officeart/2005/8/layout/default"/>
    <dgm:cxn modelId="{2163A39C-4005-4C14-9784-A53514DACA8A}" type="presOf" srcId="{F737F7A3-1DB5-45F9-B9E0-1C02ECDA6DF8}" destId="{4C6D2B6A-97C0-48D2-AE88-018149F81AD8}" srcOrd="0" destOrd="0" presId="urn:microsoft.com/office/officeart/2005/8/layout/default"/>
    <dgm:cxn modelId="{03FCEECE-6F44-44AE-AAF4-10918567B93C}" type="presOf" srcId="{A3227B6E-8832-456E-AAD2-E6247C3DEDEF}" destId="{3904AC14-33FF-4CB9-B4C8-E5E33E37F2DB}" srcOrd="0" destOrd="0" presId="urn:microsoft.com/office/officeart/2005/8/layout/default"/>
    <dgm:cxn modelId="{C2747CEA-C926-4A36-90D2-3BFFDBA3367B}" srcId="{0FCF4988-3808-4F04-A082-A0DC250E0173}" destId="{DB897DFB-67CD-464C-83A8-C0C98D53DA27}" srcOrd="1" destOrd="0" parTransId="{CA364B62-5978-458A-8FFB-14AA0723B5C7}" sibTransId="{A8923767-7CCF-4B6E-9239-5ACBB3631533}"/>
    <dgm:cxn modelId="{AA9BCCEA-D9CC-41EF-9B3A-63DEB0C75036}" srcId="{0FCF4988-3808-4F04-A082-A0DC250E0173}" destId="{140DFA57-A1C0-4991-B997-75A7D13942DB}" srcOrd="0" destOrd="0" parTransId="{FD454560-F3C8-46C4-860E-227448B36396}" sibTransId="{3302ECF0-8DAF-4BA8-8185-B68A30DA8172}"/>
    <dgm:cxn modelId="{79813F1E-0228-4320-A7AA-349E70023A10}" type="presParOf" srcId="{9A287CF8-E3D3-4FD2-A269-C8A3CB7D5BE5}" destId="{4B9126B0-8CC5-4C1C-9BC1-AB6704DBAE30}" srcOrd="0" destOrd="0" presId="urn:microsoft.com/office/officeart/2005/8/layout/default"/>
    <dgm:cxn modelId="{12FF6F61-755E-42B5-80DD-424D46943DD3}" type="presParOf" srcId="{9A287CF8-E3D3-4FD2-A269-C8A3CB7D5BE5}" destId="{2FFADB01-2F2A-4061-846D-AC547BF340EB}" srcOrd="1" destOrd="0" presId="urn:microsoft.com/office/officeart/2005/8/layout/default"/>
    <dgm:cxn modelId="{298C7F6D-D73B-4812-81DB-6C004E7A6E5D}" type="presParOf" srcId="{9A287CF8-E3D3-4FD2-A269-C8A3CB7D5BE5}" destId="{4C8CCA59-1C39-409E-B659-DFBD3A898C05}" srcOrd="2" destOrd="0" presId="urn:microsoft.com/office/officeart/2005/8/layout/default"/>
    <dgm:cxn modelId="{5AE5FBA8-D251-4893-92E2-9A7F231CFAB1}" type="presParOf" srcId="{9A287CF8-E3D3-4FD2-A269-C8A3CB7D5BE5}" destId="{396BC997-2C20-48F6-96CD-37AC6A2FAD76}" srcOrd="3" destOrd="0" presId="urn:microsoft.com/office/officeart/2005/8/layout/default"/>
    <dgm:cxn modelId="{10EADFC3-EE91-497C-ABD9-DE342417F4E6}" type="presParOf" srcId="{9A287CF8-E3D3-4FD2-A269-C8A3CB7D5BE5}" destId="{3904AC14-33FF-4CB9-B4C8-E5E33E37F2DB}" srcOrd="4" destOrd="0" presId="urn:microsoft.com/office/officeart/2005/8/layout/default"/>
    <dgm:cxn modelId="{C705E4BD-EC6F-4C98-9682-A32BC600C228}" type="presParOf" srcId="{9A287CF8-E3D3-4FD2-A269-C8A3CB7D5BE5}" destId="{3B93D728-B49B-4ED3-80CE-1E1117987DCB}" srcOrd="5" destOrd="0" presId="urn:microsoft.com/office/officeart/2005/8/layout/default"/>
    <dgm:cxn modelId="{29E4E9D0-39B9-4CAF-A99F-8FBF4E65EA35}" type="presParOf" srcId="{9A287CF8-E3D3-4FD2-A269-C8A3CB7D5BE5}" destId="{4C6D2B6A-97C0-48D2-AE88-018149F81AD8}" srcOrd="6" destOrd="0" presId="urn:microsoft.com/office/officeart/2005/8/layout/default"/>
    <dgm:cxn modelId="{A72E9A59-250B-450A-BAA4-8025D13A5EE7}" type="presParOf" srcId="{9A287CF8-E3D3-4FD2-A269-C8A3CB7D5BE5}" destId="{534A284B-1F5E-46CE-9516-10D652390221}" srcOrd="7" destOrd="0" presId="urn:microsoft.com/office/officeart/2005/8/layout/default"/>
    <dgm:cxn modelId="{37FA6AE0-BCB1-4AEB-ABF6-FFD2297D4DAA}" type="presParOf" srcId="{9A287CF8-E3D3-4FD2-A269-C8A3CB7D5BE5}" destId="{88D46A79-EE41-4B8E-A06A-B4BFC015A4C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24C70C-486F-4E7B-B3EF-51BC5DB5209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8AB596-C348-4A91-838C-020D2F6D4896}">
      <dgm:prSet custT="1"/>
      <dgm:spPr/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beirut</a:t>
          </a:r>
          <a:r>
            <a:rPr lang="en-US" sz="1600" b="1" dirty="0">
              <a:solidFill>
                <a:schemeClr val="tx1"/>
              </a:solidFill>
            </a:rPr>
            <a:t>.</a:t>
          </a:r>
        </a:p>
        <a:p>
          <a:r>
            <a:rPr lang="en-US" sz="1600" dirty="0" err="1">
              <a:solidFill>
                <a:schemeClr val="tx1"/>
              </a:solidFill>
            </a:rPr>
            <a:t>Sursock</a:t>
          </a:r>
          <a:r>
            <a:rPr lang="en-US" sz="1600" dirty="0">
              <a:solidFill>
                <a:schemeClr val="tx1"/>
              </a:solidFill>
            </a:rPr>
            <a:t> Tower,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 err="1">
              <a:solidFill>
                <a:schemeClr val="tx1"/>
              </a:solidFill>
            </a:rPr>
            <a:t>Tabaris</a:t>
          </a:r>
          <a:br>
            <a:rPr lang="en-US" sz="1600" dirty="0"/>
          </a:br>
          <a:br>
            <a:rPr lang="en-US" sz="1600" dirty="0"/>
          </a:br>
          <a:r>
            <a:rPr lang="en-US" sz="1600" b="1" dirty="0"/>
            <a:t>T</a:t>
          </a:r>
          <a:r>
            <a:rPr lang="en-US" sz="1600" dirty="0"/>
            <a:t> +961 1 333 991</a:t>
          </a:r>
          <a:br>
            <a:rPr lang="en-US" sz="1600" dirty="0"/>
          </a:br>
          <a:r>
            <a:rPr lang="en-US" sz="1600" b="1" dirty="0"/>
            <a:t>E</a:t>
          </a:r>
          <a:r>
            <a:rPr lang="en-US" sz="1600" dirty="0"/>
            <a:t> </a:t>
          </a:r>
          <a:r>
            <a:rPr lang="en-US" sz="1600" dirty="0">
              <a:hlinkClick xmlns:r="http://schemas.openxmlformats.org/officeDocument/2006/relationships" r:id="rId1"/>
            </a:rPr>
            <a:t>info@spirit-me.com</a:t>
          </a:r>
          <a:endParaRPr lang="en-US" sz="1600" dirty="0"/>
        </a:p>
      </dgm:t>
    </dgm:pt>
    <dgm:pt modelId="{565D3C7D-4216-47D5-93C9-1C7A05FA8069}" type="parTrans" cxnId="{F058EFB0-9329-4BAC-B272-416AA5EDA430}">
      <dgm:prSet/>
      <dgm:spPr/>
      <dgm:t>
        <a:bodyPr/>
        <a:lstStyle/>
        <a:p>
          <a:endParaRPr lang="en-US"/>
        </a:p>
      </dgm:t>
    </dgm:pt>
    <dgm:pt modelId="{B2EC8896-D3CE-46E8-B54D-C336AE553222}" type="sibTrans" cxnId="{F058EFB0-9329-4BAC-B272-416AA5EDA430}">
      <dgm:prSet/>
      <dgm:spPr/>
      <dgm:t>
        <a:bodyPr/>
        <a:lstStyle/>
        <a:p>
          <a:endParaRPr lang="en-US"/>
        </a:p>
      </dgm:t>
    </dgm:pt>
    <dgm:pt modelId="{91D65180-C398-4F9D-8E47-4107BDA243D5}">
      <dgm:prSet custT="1"/>
      <dgm:spPr/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dubai</a:t>
          </a:r>
          <a:r>
            <a:rPr lang="en-US" sz="1600" b="1" dirty="0">
              <a:solidFill>
                <a:schemeClr val="tx1"/>
              </a:solidFill>
            </a:rPr>
            <a:t>.</a:t>
          </a:r>
        </a:p>
        <a:p>
          <a:r>
            <a:rPr lang="en-US" sz="1600" dirty="0">
              <a:solidFill>
                <a:schemeClr val="tx1"/>
              </a:solidFill>
            </a:rPr>
            <a:t>Dubai Media City,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Business Center</a:t>
          </a:r>
          <a:br>
            <a:rPr lang="en-US" sz="1600" dirty="0">
              <a:solidFill>
                <a:schemeClr val="tx1"/>
              </a:solidFill>
            </a:rPr>
          </a:br>
          <a:br>
            <a:rPr lang="en-US" sz="1600" dirty="0"/>
          </a:br>
          <a:r>
            <a:rPr lang="en-US" sz="1600" b="1" dirty="0"/>
            <a:t>E</a:t>
          </a:r>
          <a:r>
            <a:rPr lang="en-US" sz="1600" dirty="0"/>
            <a:t> </a:t>
          </a:r>
          <a:r>
            <a:rPr lang="en-US" sz="1600" dirty="0">
              <a:hlinkClick xmlns:r="http://schemas.openxmlformats.org/officeDocument/2006/relationships" r:id="rId1"/>
            </a:rPr>
            <a:t>info@spirit-me.com</a:t>
          </a:r>
          <a:endParaRPr lang="en-US" sz="1600" dirty="0"/>
        </a:p>
      </dgm:t>
    </dgm:pt>
    <dgm:pt modelId="{59732B41-D95C-4431-8B49-1F09C04EFDCB}" type="parTrans" cxnId="{47B50FDE-1324-4527-A518-8561368E8AB6}">
      <dgm:prSet/>
      <dgm:spPr/>
      <dgm:t>
        <a:bodyPr/>
        <a:lstStyle/>
        <a:p>
          <a:endParaRPr lang="en-US"/>
        </a:p>
      </dgm:t>
    </dgm:pt>
    <dgm:pt modelId="{57ED86BB-71A6-4804-B9DB-C9D3B76C9FFD}" type="sibTrans" cxnId="{47B50FDE-1324-4527-A518-8561368E8AB6}">
      <dgm:prSet/>
      <dgm:spPr/>
      <dgm:t>
        <a:bodyPr/>
        <a:lstStyle/>
        <a:p>
          <a:endParaRPr lang="en-US"/>
        </a:p>
      </dgm:t>
    </dgm:pt>
    <dgm:pt modelId="{84FB7206-091C-464E-8F2E-94CF1EA7FF86}" type="pres">
      <dgm:prSet presAssocID="{2C24C70C-486F-4E7B-B3EF-51BC5DB5209B}" presName="root" presStyleCnt="0">
        <dgm:presLayoutVars>
          <dgm:dir/>
          <dgm:resizeHandles val="exact"/>
        </dgm:presLayoutVars>
      </dgm:prSet>
      <dgm:spPr/>
    </dgm:pt>
    <dgm:pt modelId="{086F46AB-512C-4E5D-B62A-60CBEB2AD6DF}" type="pres">
      <dgm:prSet presAssocID="{3E8AB596-C348-4A91-838C-020D2F6D4896}" presName="compNode" presStyleCnt="0"/>
      <dgm:spPr/>
    </dgm:pt>
    <dgm:pt modelId="{EDDAEF97-A965-48E6-A0D3-989BCA68631A}" type="pres">
      <dgm:prSet presAssocID="{3E8AB596-C348-4A91-838C-020D2F6D489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34C2B57-E880-4689-90A0-30E9EF83596A}" type="pres">
      <dgm:prSet presAssocID="{3E8AB596-C348-4A91-838C-020D2F6D4896}" presName="iconRect" presStyleLbl="nod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/>
    </dgm:pt>
    <dgm:pt modelId="{75709757-5233-405E-9C8D-8CC67F9D9B97}" type="pres">
      <dgm:prSet presAssocID="{3E8AB596-C348-4A91-838C-020D2F6D4896}" presName="spaceRect" presStyleCnt="0"/>
      <dgm:spPr/>
    </dgm:pt>
    <dgm:pt modelId="{5D7CC19A-746E-4D3C-B7C8-AE1BFFA79EFE}" type="pres">
      <dgm:prSet presAssocID="{3E8AB596-C348-4A91-838C-020D2F6D4896}" presName="textRect" presStyleLbl="revTx" presStyleIdx="0" presStyleCnt="2">
        <dgm:presLayoutVars>
          <dgm:chMax val="1"/>
          <dgm:chPref val="1"/>
        </dgm:presLayoutVars>
      </dgm:prSet>
      <dgm:spPr/>
    </dgm:pt>
    <dgm:pt modelId="{3755DA8D-50A9-4745-8F7C-666CCB7EA32D}" type="pres">
      <dgm:prSet presAssocID="{B2EC8896-D3CE-46E8-B54D-C336AE553222}" presName="sibTrans" presStyleCnt="0"/>
      <dgm:spPr/>
    </dgm:pt>
    <dgm:pt modelId="{16BF84A7-23AB-4874-B402-F40E2E46A912}" type="pres">
      <dgm:prSet presAssocID="{91D65180-C398-4F9D-8E47-4107BDA243D5}" presName="compNode" presStyleCnt="0"/>
      <dgm:spPr/>
    </dgm:pt>
    <dgm:pt modelId="{8D3CC248-1A3C-4249-9C6B-580F1C1AB846}" type="pres">
      <dgm:prSet presAssocID="{91D65180-C398-4F9D-8E47-4107BDA243D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23CD200-9BE4-45B5-A91F-0938E349549B}" type="pres">
      <dgm:prSet presAssocID="{91D65180-C398-4F9D-8E47-4107BDA243D5}" presName="iconRect" presStyleLbl="node1" presStyleIdx="1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extLst/>
    </dgm:pt>
    <dgm:pt modelId="{FB583865-C313-4989-B499-521DFEBF7C3F}" type="pres">
      <dgm:prSet presAssocID="{91D65180-C398-4F9D-8E47-4107BDA243D5}" presName="spaceRect" presStyleCnt="0"/>
      <dgm:spPr/>
    </dgm:pt>
    <dgm:pt modelId="{D7B0E468-A49A-4CBD-AEB9-6A339EDA75A5}" type="pres">
      <dgm:prSet presAssocID="{91D65180-C398-4F9D-8E47-4107BDA243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4020D47-F3D3-4D2F-B634-ABA1845BA899}" type="presOf" srcId="{3E8AB596-C348-4A91-838C-020D2F6D4896}" destId="{5D7CC19A-746E-4D3C-B7C8-AE1BFFA79EFE}" srcOrd="0" destOrd="0" presId="urn:microsoft.com/office/officeart/2018/5/layout/IconLeafLabelList"/>
    <dgm:cxn modelId="{0F2C8D78-A132-4FC1-A503-C19DC5E4A791}" type="presOf" srcId="{91D65180-C398-4F9D-8E47-4107BDA243D5}" destId="{D7B0E468-A49A-4CBD-AEB9-6A339EDA75A5}" srcOrd="0" destOrd="0" presId="urn:microsoft.com/office/officeart/2018/5/layout/IconLeafLabelList"/>
    <dgm:cxn modelId="{F058EFB0-9329-4BAC-B272-416AA5EDA430}" srcId="{2C24C70C-486F-4E7B-B3EF-51BC5DB5209B}" destId="{3E8AB596-C348-4A91-838C-020D2F6D4896}" srcOrd="0" destOrd="0" parTransId="{565D3C7D-4216-47D5-93C9-1C7A05FA8069}" sibTransId="{B2EC8896-D3CE-46E8-B54D-C336AE553222}"/>
    <dgm:cxn modelId="{47B50FDE-1324-4527-A518-8561368E8AB6}" srcId="{2C24C70C-486F-4E7B-B3EF-51BC5DB5209B}" destId="{91D65180-C398-4F9D-8E47-4107BDA243D5}" srcOrd="1" destOrd="0" parTransId="{59732B41-D95C-4431-8B49-1F09C04EFDCB}" sibTransId="{57ED86BB-71A6-4804-B9DB-C9D3B76C9FFD}"/>
    <dgm:cxn modelId="{BE5E37EE-40EF-402C-9C82-05511D62579B}" type="presOf" srcId="{2C24C70C-486F-4E7B-B3EF-51BC5DB5209B}" destId="{84FB7206-091C-464E-8F2E-94CF1EA7FF86}" srcOrd="0" destOrd="0" presId="urn:microsoft.com/office/officeart/2018/5/layout/IconLeafLabelList"/>
    <dgm:cxn modelId="{933CBA88-71CD-4279-83C6-FC6770D08EB3}" type="presParOf" srcId="{84FB7206-091C-464E-8F2E-94CF1EA7FF86}" destId="{086F46AB-512C-4E5D-B62A-60CBEB2AD6DF}" srcOrd="0" destOrd="0" presId="urn:microsoft.com/office/officeart/2018/5/layout/IconLeafLabelList"/>
    <dgm:cxn modelId="{B5D12A32-7F02-4905-A6C2-A97DDE90CF49}" type="presParOf" srcId="{086F46AB-512C-4E5D-B62A-60CBEB2AD6DF}" destId="{EDDAEF97-A965-48E6-A0D3-989BCA68631A}" srcOrd="0" destOrd="0" presId="urn:microsoft.com/office/officeart/2018/5/layout/IconLeafLabelList"/>
    <dgm:cxn modelId="{7B864B14-2346-4F2C-A18E-327F2ACAEE94}" type="presParOf" srcId="{086F46AB-512C-4E5D-B62A-60CBEB2AD6DF}" destId="{D34C2B57-E880-4689-90A0-30E9EF83596A}" srcOrd="1" destOrd="0" presId="urn:microsoft.com/office/officeart/2018/5/layout/IconLeafLabelList"/>
    <dgm:cxn modelId="{FFC5748B-FC57-41D6-96E0-BC5F3267E037}" type="presParOf" srcId="{086F46AB-512C-4E5D-B62A-60CBEB2AD6DF}" destId="{75709757-5233-405E-9C8D-8CC67F9D9B97}" srcOrd="2" destOrd="0" presId="urn:microsoft.com/office/officeart/2018/5/layout/IconLeafLabelList"/>
    <dgm:cxn modelId="{1B011377-2A1F-40D4-A7E3-0AAC4EE9C837}" type="presParOf" srcId="{086F46AB-512C-4E5D-B62A-60CBEB2AD6DF}" destId="{5D7CC19A-746E-4D3C-B7C8-AE1BFFA79EFE}" srcOrd="3" destOrd="0" presId="urn:microsoft.com/office/officeart/2018/5/layout/IconLeafLabelList"/>
    <dgm:cxn modelId="{EF386733-C0FD-43C9-BE24-AEB9738F265C}" type="presParOf" srcId="{84FB7206-091C-464E-8F2E-94CF1EA7FF86}" destId="{3755DA8D-50A9-4745-8F7C-666CCB7EA32D}" srcOrd="1" destOrd="0" presId="urn:microsoft.com/office/officeart/2018/5/layout/IconLeafLabelList"/>
    <dgm:cxn modelId="{51F5BBF6-1552-4AC3-96AA-88A8B0105D0A}" type="presParOf" srcId="{84FB7206-091C-464E-8F2E-94CF1EA7FF86}" destId="{16BF84A7-23AB-4874-B402-F40E2E46A912}" srcOrd="2" destOrd="0" presId="urn:microsoft.com/office/officeart/2018/5/layout/IconLeafLabelList"/>
    <dgm:cxn modelId="{45E34FE2-DC34-4C0C-B6F2-E92991027731}" type="presParOf" srcId="{16BF84A7-23AB-4874-B402-F40E2E46A912}" destId="{8D3CC248-1A3C-4249-9C6B-580F1C1AB846}" srcOrd="0" destOrd="0" presId="urn:microsoft.com/office/officeart/2018/5/layout/IconLeafLabelList"/>
    <dgm:cxn modelId="{0640EA15-C3C8-48C1-8A6B-454527D35EBD}" type="presParOf" srcId="{16BF84A7-23AB-4874-B402-F40E2E46A912}" destId="{023CD200-9BE4-45B5-A91F-0938E349549B}" srcOrd="1" destOrd="0" presId="urn:microsoft.com/office/officeart/2018/5/layout/IconLeafLabelList"/>
    <dgm:cxn modelId="{F6B50ED8-215C-4FAE-946D-B5D84B0A236E}" type="presParOf" srcId="{16BF84A7-23AB-4874-B402-F40E2E46A912}" destId="{FB583865-C313-4989-B499-521DFEBF7C3F}" srcOrd="2" destOrd="0" presId="urn:microsoft.com/office/officeart/2018/5/layout/IconLeafLabelList"/>
    <dgm:cxn modelId="{3F5D44C0-6F80-4F59-9E6A-4192541A7D19}" type="presParOf" srcId="{16BF84A7-23AB-4874-B402-F40E2E46A912}" destId="{D7B0E468-A49A-4CBD-AEB9-6A339EDA75A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9BC580-34FC-4C50-A27B-A87F7B2111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4C1760-6F49-49FE-A430-493198FC9BF9}">
      <dgm:prSet/>
      <dgm:spPr/>
      <dgm:t>
        <a:bodyPr/>
        <a:lstStyle/>
        <a:p>
          <a:r>
            <a:rPr lang="en-US" b="1" dirty="0"/>
            <a:t>1. A STRIKE OF IMPACT</a:t>
          </a:r>
          <a:endParaRPr lang="en-US" dirty="0"/>
        </a:p>
      </dgm:t>
    </dgm:pt>
    <dgm:pt modelId="{74FDFFCF-9585-41A3-A755-598CC4A00631}" type="parTrans" cxnId="{E4636A5A-A8FE-4131-AE1B-1A850F94382E}">
      <dgm:prSet/>
      <dgm:spPr/>
      <dgm:t>
        <a:bodyPr/>
        <a:lstStyle/>
        <a:p>
          <a:endParaRPr lang="en-US"/>
        </a:p>
      </dgm:t>
    </dgm:pt>
    <dgm:pt modelId="{1E3D631C-3C2C-460D-B426-0B41B348B173}" type="sibTrans" cxnId="{E4636A5A-A8FE-4131-AE1B-1A850F94382E}">
      <dgm:prSet/>
      <dgm:spPr/>
      <dgm:t>
        <a:bodyPr/>
        <a:lstStyle/>
        <a:p>
          <a:endParaRPr lang="en-US"/>
        </a:p>
      </dgm:t>
    </dgm:pt>
    <dgm:pt modelId="{46A5B46C-E855-45E9-BBA0-B935219A6C86}">
      <dgm:prSet/>
      <dgm:spPr/>
      <dgm:t>
        <a:bodyPr/>
        <a:lstStyle/>
        <a:p>
          <a:r>
            <a:rPr lang="en-US" dirty="0"/>
            <a:t>Spirit is a </a:t>
          </a:r>
          <a:r>
            <a:rPr lang="en-US" b="1" dirty="0"/>
            <a:t>full-service advertising agency</a:t>
          </a:r>
          <a:r>
            <a:rPr lang="en-US" dirty="0"/>
            <a:t> that knows how to build successful brands and how to grow your business.</a:t>
          </a:r>
          <a:br>
            <a:rPr lang="en-US" dirty="0"/>
          </a:br>
          <a:r>
            <a:rPr lang="en-US" dirty="0"/>
            <a:t>We are a group of, smart, energetic hardworking, and </a:t>
          </a:r>
          <a:r>
            <a:rPr lang="en-US" b="1" dirty="0"/>
            <a:t>creative thinkers</a:t>
          </a:r>
          <a:r>
            <a:rPr lang="en-US" dirty="0"/>
            <a:t> who have teamed up to offer their expertise of a big agency without big agency overhead.</a:t>
          </a:r>
          <a:br>
            <a:rPr lang="en-US" dirty="0"/>
          </a:br>
          <a:r>
            <a:rPr lang="en-US" dirty="0"/>
            <a:t>Most of us have </a:t>
          </a:r>
          <a:r>
            <a:rPr lang="en-US" b="1" dirty="0"/>
            <a:t>20 years experience</a:t>
          </a:r>
          <a:r>
            <a:rPr lang="en-US" dirty="0"/>
            <a:t> or more running the departments of some of the biggest advertising agencies in Cairo.</a:t>
          </a:r>
        </a:p>
      </dgm:t>
    </dgm:pt>
    <dgm:pt modelId="{811737B0-604C-4011-A26A-7AEE19FFC380}" type="parTrans" cxnId="{C38D450E-B2FC-4071-8FEB-C4D894E080E2}">
      <dgm:prSet/>
      <dgm:spPr/>
      <dgm:t>
        <a:bodyPr/>
        <a:lstStyle/>
        <a:p>
          <a:endParaRPr lang="en-US"/>
        </a:p>
      </dgm:t>
    </dgm:pt>
    <dgm:pt modelId="{BD389BCF-E3C3-490D-ACE2-670497EDCF39}" type="sibTrans" cxnId="{C38D450E-B2FC-4071-8FEB-C4D894E080E2}">
      <dgm:prSet/>
      <dgm:spPr/>
      <dgm:t>
        <a:bodyPr/>
        <a:lstStyle/>
        <a:p>
          <a:endParaRPr lang="en-US"/>
        </a:p>
      </dgm:t>
    </dgm:pt>
    <dgm:pt modelId="{0334E406-C6D5-41ED-BB8F-35BF72E9592C}">
      <dgm:prSet/>
      <dgm:spPr/>
      <dgm:t>
        <a:bodyPr/>
        <a:lstStyle/>
        <a:p>
          <a:r>
            <a:rPr lang="en-US" b="1" dirty="0"/>
            <a:t>2. THE PULL OF IDEAS</a:t>
          </a:r>
          <a:endParaRPr lang="en-US" dirty="0"/>
        </a:p>
      </dgm:t>
    </dgm:pt>
    <dgm:pt modelId="{4DCBEFD0-C3E6-4F56-9A82-5B3F7A5FC900}" type="parTrans" cxnId="{1DAB0175-AAD2-469E-BB28-85ECD483FC72}">
      <dgm:prSet/>
      <dgm:spPr/>
      <dgm:t>
        <a:bodyPr/>
        <a:lstStyle/>
        <a:p>
          <a:endParaRPr lang="en-US"/>
        </a:p>
      </dgm:t>
    </dgm:pt>
    <dgm:pt modelId="{FC4EE491-4193-4DFE-B500-3C2324C50E59}" type="sibTrans" cxnId="{1DAB0175-AAD2-469E-BB28-85ECD483FC72}">
      <dgm:prSet/>
      <dgm:spPr/>
      <dgm:t>
        <a:bodyPr/>
        <a:lstStyle/>
        <a:p>
          <a:endParaRPr lang="en-US"/>
        </a:p>
      </dgm:t>
    </dgm:pt>
    <dgm:pt modelId="{00861BA4-CB9C-4551-8AD5-6406FD9B5E4E}">
      <dgm:prSet/>
      <dgm:spPr/>
      <dgm:t>
        <a:bodyPr/>
        <a:lstStyle/>
        <a:p>
          <a:r>
            <a:rPr lang="en-US" dirty="0"/>
            <a:t>Our ideas are </a:t>
          </a:r>
          <a:r>
            <a:rPr lang="en-US" b="1" dirty="0"/>
            <a:t>simple</a:t>
          </a:r>
          <a:r>
            <a:rPr lang="en-US" dirty="0"/>
            <a:t>, we like to make improvements and push forward whenever we can, we always </a:t>
          </a:r>
          <a:r>
            <a:rPr lang="en-US" b="1" dirty="0"/>
            <a:t>deliver what we feel is right</a:t>
          </a:r>
          <a:r>
            <a:rPr lang="en-US" dirty="0"/>
            <a:t> for the project in hand through unique brand identity, </a:t>
          </a:r>
          <a:r>
            <a:rPr lang="en-US" b="1" dirty="0"/>
            <a:t>creative concepts</a:t>
          </a:r>
          <a:r>
            <a:rPr lang="en-US" dirty="0"/>
            <a:t>, design, and </a:t>
          </a:r>
          <a:r>
            <a:rPr lang="en-US" b="1" dirty="0"/>
            <a:t>perfect production</a:t>
          </a:r>
          <a:r>
            <a:rPr lang="en-US" dirty="0"/>
            <a:t> and we visually breathe life into each project.</a:t>
          </a:r>
        </a:p>
      </dgm:t>
    </dgm:pt>
    <dgm:pt modelId="{27B84013-D4D1-44F7-BF6C-4DBEEBB4E3CD}" type="parTrans" cxnId="{7D2C2D31-ACE8-46B8-9F9A-17DDAE868171}">
      <dgm:prSet/>
      <dgm:spPr/>
      <dgm:t>
        <a:bodyPr/>
        <a:lstStyle/>
        <a:p>
          <a:endParaRPr lang="en-US"/>
        </a:p>
      </dgm:t>
    </dgm:pt>
    <dgm:pt modelId="{0FD09310-452C-464E-904C-08517ADC8C3E}" type="sibTrans" cxnId="{7D2C2D31-ACE8-46B8-9F9A-17DDAE868171}">
      <dgm:prSet/>
      <dgm:spPr/>
      <dgm:t>
        <a:bodyPr/>
        <a:lstStyle/>
        <a:p>
          <a:endParaRPr lang="en-US"/>
        </a:p>
      </dgm:t>
    </dgm:pt>
    <dgm:pt modelId="{D1920D1B-3257-49B9-AA35-36EEA7FA8F66}">
      <dgm:prSet/>
      <dgm:spPr/>
      <dgm:t>
        <a:bodyPr/>
        <a:lstStyle/>
        <a:p>
          <a:r>
            <a:rPr lang="en-US" dirty="0"/>
            <a:t>Our focus is to help clients </a:t>
          </a:r>
          <a:r>
            <a:rPr lang="en-US" b="1" dirty="0"/>
            <a:t>achieve their goals</a:t>
          </a:r>
          <a:r>
            <a:rPr lang="en-US" dirty="0"/>
            <a:t> at an affordable cost through realistic smart strategies </a:t>
          </a:r>
          <a:r>
            <a:rPr lang="en-US" b="1" dirty="0"/>
            <a:t>strongly grounded</a:t>
          </a:r>
          <a:r>
            <a:rPr lang="en-US" dirty="0"/>
            <a:t> in the market.</a:t>
          </a:r>
          <a:br>
            <a:rPr lang="en-US" dirty="0"/>
          </a:br>
          <a:r>
            <a:rPr lang="en-US" dirty="0"/>
            <a:t>We’ve got plenty of </a:t>
          </a:r>
          <a:r>
            <a:rPr lang="en-US" b="1" dirty="0"/>
            <a:t>creative ideas</a:t>
          </a:r>
          <a:r>
            <a:rPr lang="en-US" dirty="0"/>
            <a:t> and the vision to point you towards where </a:t>
          </a:r>
          <a:r>
            <a:rPr lang="en-US" b="1" dirty="0"/>
            <a:t>we believe</a:t>
          </a:r>
          <a:r>
            <a:rPr lang="en-US" dirty="0"/>
            <a:t> you could be.</a:t>
          </a:r>
        </a:p>
      </dgm:t>
    </dgm:pt>
    <dgm:pt modelId="{47F12C9C-4696-4D4B-A2C5-9E179ADE41F8}" type="parTrans" cxnId="{FC022609-0EB8-42A1-BD07-69791338F448}">
      <dgm:prSet/>
      <dgm:spPr/>
      <dgm:t>
        <a:bodyPr/>
        <a:lstStyle/>
        <a:p>
          <a:endParaRPr lang="en-US"/>
        </a:p>
      </dgm:t>
    </dgm:pt>
    <dgm:pt modelId="{237E3335-5F60-4BCB-B6F8-BD8C1ECD2628}" type="sibTrans" cxnId="{FC022609-0EB8-42A1-BD07-69791338F448}">
      <dgm:prSet/>
      <dgm:spPr/>
      <dgm:t>
        <a:bodyPr/>
        <a:lstStyle/>
        <a:p>
          <a:endParaRPr lang="en-US"/>
        </a:p>
      </dgm:t>
    </dgm:pt>
    <dgm:pt modelId="{D9084616-4EF7-4BE5-840F-E3020B60782B}">
      <dgm:prSet/>
      <dgm:spPr/>
      <dgm:t>
        <a:bodyPr/>
        <a:lstStyle/>
        <a:p>
          <a:r>
            <a:rPr lang="en-US" b="1" dirty="0"/>
            <a:t>3. THE POWER OF CREATIVITY</a:t>
          </a:r>
          <a:endParaRPr lang="en-US" dirty="0"/>
        </a:p>
      </dgm:t>
    </dgm:pt>
    <dgm:pt modelId="{D9D2CCE8-4E40-4610-B3BC-61BDBA176D74}" type="sibTrans" cxnId="{BC2CB3C8-8D09-495A-B1E1-FC14C7D592A3}">
      <dgm:prSet/>
      <dgm:spPr/>
      <dgm:t>
        <a:bodyPr/>
        <a:lstStyle/>
        <a:p>
          <a:endParaRPr lang="en-US"/>
        </a:p>
      </dgm:t>
    </dgm:pt>
    <dgm:pt modelId="{EF9679E5-B097-4C17-BC1F-4EEF6F0D4467}" type="parTrans" cxnId="{BC2CB3C8-8D09-495A-B1E1-FC14C7D592A3}">
      <dgm:prSet/>
      <dgm:spPr/>
      <dgm:t>
        <a:bodyPr/>
        <a:lstStyle/>
        <a:p>
          <a:endParaRPr lang="en-US"/>
        </a:p>
      </dgm:t>
    </dgm:pt>
    <dgm:pt modelId="{21B7C7CD-BB5E-49F1-9E4D-8C6216393610}" type="pres">
      <dgm:prSet presAssocID="{349BC580-34FC-4C50-A27B-A87F7B21114B}" presName="linear" presStyleCnt="0">
        <dgm:presLayoutVars>
          <dgm:animLvl val="lvl"/>
          <dgm:resizeHandles val="exact"/>
        </dgm:presLayoutVars>
      </dgm:prSet>
      <dgm:spPr/>
    </dgm:pt>
    <dgm:pt modelId="{5D9EF9C1-AC66-46F9-A8ED-E28B2C702B12}" type="pres">
      <dgm:prSet presAssocID="{9D4C1760-6F49-49FE-A430-493198FC9BF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797E7A4-164D-4826-8ABF-39ACEE3040E9}" type="pres">
      <dgm:prSet presAssocID="{1E3D631C-3C2C-460D-B426-0B41B348B173}" presName="spacer" presStyleCnt="0"/>
      <dgm:spPr/>
    </dgm:pt>
    <dgm:pt modelId="{0B402382-260D-46C3-97B9-5B786A4A262C}" type="pres">
      <dgm:prSet presAssocID="{46A5B46C-E855-45E9-BBA0-B935219A6C8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41E167-2CC0-4F3A-858A-4045AAEF2240}" type="pres">
      <dgm:prSet presAssocID="{BD389BCF-E3C3-490D-ACE2-670497EDCF39}" presName="spacer" presStyleCnt="0"/>
      <dgm:spPr/>
    </dgm:pt>
    <dgm:pt modelId="{D1E4E547-48A0-4F91-97B7-A9AA42708484}" type="pres">
      <dgm:prSet presAssocID="{0334E406-C6D5-41ED-BB8F-35BF72E9592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ACEA826-D08E-446E-A42D-8E9220BF1D5B}" type="pres">
      <dgm:prSet presAssocID="{FC4EE491-4193-4DFE-B500-3C2324C50E59}" presName="spacer" presStyleCnt="0"/>
      <dgm:spPr/>
    </dgm:pt>
    <dgm:pt modelId="{05A03931-9FBC-408A-8242-897C61922B78}" type="pres">
      <dgm:prSet presAssocID="{00861BA4-CB9C-4551-8AD5-6406FD9B5E4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20471D1-A675-411F-8A30-48D9280F8DD0}" type="pres">
      <dgm:prSet presAssocID="{0FD09310-452C-464E-904C-08517ADC8C3E}" presName="spacer" presStyleCnt="0"/>
      <dgm:spPr/>
    </dgm:pt>
    <dgm:pt modelId="{DDF9E69C-FB68-4786-A446-6A8D800D9496}" type="pres">
      <dgm:prSet presAssocID="{D9084616-4EF7-4BE5-840F-E3020B6078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E64ED3B-1D84-47A7-8A9C-28C1E63CADBD}" type="pres">
      <dgm:prSet presAssocID="{D9D2CCE8-4E40-4610-B3BC-61BDBA176D74}" presName="spacer" presStyleCnt="0"/>
      <dgm:spPr/>
    </dgm:pt>
    <dgm:pt modelId="{851756E5-DE54-4331-B7CF-1925B5A47234}" type="pres">
      <dgm:prSet presAssocID="{D1920D1B-3257-49B9-AA35-36EEA7FA8F6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C022609-0EB8-42A1-BD07-69791338F448}" srcId="{349BC580-34FC-4C50-A27B-A87F7B21114B}" destId="{D1920D1B-3257-49B9-AA35-36EEA7FA8F66}" srcOrd="5" destOrd="0" parTransId="{47F12C9C-4696-4D4B-A2C5-9E179ADE41F8}" sibTransId="{237E3335-5F60-4BCB-B6F8-BD8C1ECD2628}"/>
    <dgm:cxn modelId="{C38D450E-B2FC-4071-8FEB-C4D894E080E2}" srcId="{349BC580-34FC-4C50-A27B-A87F7B21114B}" destId="{46A5B46C-E855-45E9-BBA0-B935219A6C86}" srcOrd="1" destOrd="0" parTransId="{811737B0-604C-4011-A26A-7AEE19FFC380}" sibTransId="{BD389BCF-E3C3-490D-ACE2-670497EDCF39}"/>
    <dgm:cxn modelId="{3A690513-2D96-4BB6-B524-270D8DFC23B4}" type="presOf" srcId="{349BC580-34FC-4C50-A27B-A87F7B21114B}" destId="{21B7C7CD-BB5E-49F1-9E4D-8C6216393610}" srcOrd="0" destOrd="0" presId="urn:microsoft.com/office/officeart/2005/8/layout/vList2"/>
    <dgm:cxn modelId="{E6A3192B-830E-480C-867F-2E87F8171E8B}" type="presOf" srcId="{00861BA4-CB9C-4551-8AD5-6406FD9B5E4E}" destId="{05A03931-9FBC-408A-8242-897C61922B78}" srcOrd="0" destOrd="0" presId="urn:microsoft.com/office/officeart/2005/8/layout/vList2"/>
    <dgm:cxn modelId="{7D2C2D31-ACE8-46B8-9F9A-17DDAE868171}" srcId="{349BC580-34FC-4C50-A27B-A87F7B21114B}" destId="{00861BA4-CB9C-4551-8AD5-6406FD9B5E4E}" srcOrd="3" destOrd="0" parTransId="{27B84013-D4D1-44F7-BF6C-4DBEEBB4E3CD}" sibTransId="{0FD09310-452C-464E-904C-08517ADC8C3E}"/>
    <dgm:cxn modelId="{14871A3B-B20E-4C20-8E84-C7AA2FB9623D}" type="presOf" srcId="{46A5B46C-E855-45E9-BBA0-B935219A6C86}" destId="{0B402382-260D-46C3-97B9-5B786A4A262C}" srcOrd="0" destOrd="0" presId="urn:microsoft.com/office/officeart/2005/8/layout/vList2"/>
    <dgm:cxn modelId="{98D0E265-93BC-471B-A610-E2C1E1FD3D13}" type="presOf" srcId="{0334E406-C6D5-41ED-BB8F-35BF72E9592C}" destId="{D1E4E547-48A0-4F91-97B7-A9AA42708484}" srcOrd="0" destOrd="0" presId="urn:microsoft.com/office/officeart/2005/8/layout/vList2"/>
    <dgm:cxn modelId="{7452CA4B-5993-490E-ACEF-63628FF0C2A5}" type="presOf" srcId="{D9084616-4EF7-4BE5-840F-E3020B60782B}" destId="{DDF9E69C-FB68-4786-A446-6A8D800D9496}" srcOrd="0" destOrd="0" presId="urn:microsoft.com/office/officeart/2005/8/layout/vList2"/>
    <dgm:cxn modelId="{1DAB0175-AAD2-469E-BB28-85ECD483FC72}" srcId="{349BC580-34FC-4C50-A27B-A87F7B21114B}" destId="{0334E406-C6D5-41ED-BB8F-35BF72E9592C}" srcOrd="2" destOrd="0" parTransId="{4DCBEFD0-C3E6-4F56-9A82-5B3F7A5FC900}" sibTransId="{FC4EE491-4193-4DFE-B500-3C2324C50E59}"/>
    <dgm:cxn modelId="{E4636A5A-A8FE-4131-AE1B-1A850F94382E}" srcId="{349BC580-34FC-4C50-A27B-A87F7B21114B}" destId="{9D4C1760-6F49-49FE-A430-493198FC9BF9}" srcOrd="0" destOrd="0" parTransId="{74FDFFCF-9585-41A3-A755-598CC4A00631}" sibTransId="{1E3D631C-3C2C-460D-B426-0B41B348B173}"/>
    <dgm:cxn modelId="{AD0CF99F-7476-4181-B04D-F79F07ECADCC}" type="presOf" srcId="{D1920D1B-3257-49B9-AA35-36EEA7FA8F66}" destId="{851756E5-DE54-4331-B7CF-1925B5A47234}" srcOrd="0" destOrd="0" presId="urn:microsoft.com/office/officeart/2005/8/layout/vList2"/>
    <dgm:cxn modelId="{905385C6-CE67-44C5-8F44-BE82F3062F13}" type="presOf" srcId="{9D4C1760-6F49-49FE-A430-493198FC9BF9}" destId="{5D9EF9C1-AC66-46F9-A8ED-E28B2C702B12}" srcOrd="0" destOrd="0" presId="urn:microsoft.com/office/officeart/2005/8/layout/vList2"/>
    <dgm:cxn modelId="{BC2CB3C8-8D09-495A-B1E1-FC14C7D592A3}" srcId="{349BC580-34FC-4C50-A27B-A87F7B21114B}" destId="{D9084616-4EF7-4BE5-840F-E3020B60782B}" srcOrd="4" destOrd="0" parTransId="{EF9679E5-B097-4C17-BC1F-4EEF6F0D4467}" sibTransId="{D9D2CCE8-4E40-4610-B3BC-61BDBA176D74}"/>
    <dgm:cxn modelId="{5082D196-00E7-4CC9-80CE-1C510292E275}" type="presParOf" srcId="{21B7C7CD-BB5E-49F1-9E4D-8C6216393610}" destId="{5D9EF9C1-AC66-46F9-A8ED-E28B2C702B12}" srcOrd="0" destOrd="0" presId="urn:microsoft.com/office/officeart/2005/8/layout/vList2"/>
    <dgm:cxn modelId="{85B167B4-4F58-4B6F-92B3-8D9F64A4D185}" type="presParOf" srcId="{21B7C7CD-BB5E-49F1-9E4D-8C6216393610}" destId="{B797E7A4-164D-4826-8ABF-39ACEE3040E9}" srcOrd="1" destOrd="0" presId="urn:microsoft.com/office/officeart/2005/8/layout/vList2"/>
    <dgm:cxn modelId="{A9076A44-5D23-4744-81F9-3DDC7C6E0C63}" type="presParOf" srcId="{21B7C7CD-BB5E-49F1-9E4D-8C6216393610}" destId="{0B402382-260D-46C3-97B9-5B786A4A262C}" srcOrd="2" destOrd="0" presId="urn:microsoft.com/office/officeart/2005/8/layout/vList2"/>
    <dgm:cxn modelId="{CAF66C68-216F-407C-9ADE-2AA7C83EDC7C}" type="presParOf" srcId="{21B7C7CD-BB5E-49F1-9E4D-8C6216393610}" destId="{2A41E167-2CC0-4F3A-858A-4045AAEF2240}" srcOrd="3" destOrd="0" presId="urn:microsoft.com/office/officeart/2005/8/layout/vList2"/>
    <dgm:cxn modelId="{8AB15707-FA42-4835-AC7B-22F1AB30DEFE}" type="presParOf" srcId="{21B7C7CD-BB5E-49F1-9E4D-8C6216393610}" destId="{D1E4E547-48A0-4F91-97B7-A9AA42708484}" srcOrd="4" destOrd="0" presId="urn:microsoft.com/office/officeart/2005/8/layout/vList2"/>
    <dgm:cxn modelId="{9FEAD229-750C-464D-85D8-94B4CA91573D}" type="presParOf" srcId="{21B7C7CD-BB5E-49F1-9E4D-8C6216393610}" destId="{7ACEA826-D08E-446E-A42D-8E9220BF1D5B}" srcOrd="5" destOrd="0" presId="urn:microsoft.com/office/officeart/2005/8/layout/vList2"/>
    <dgm:cxn modelId="{173019AF-EBAF-458A-8DAC-7A1C3FC0AC94}" type="presParOf" srcId="{21B7C7CD-BB5E-49F1-9E4D-8C6216393610}" destId="{05A03931-9FBC-408A-8242-897C61922B78}" srcOrd="6" destOrd="0" presId="urn:microsoft.com/office/officeart/2005/8/layout/vList2"/>
    <dgm:cxn modelId="{848F4E42-0EE4-4EB6-BA35-F8D9ABA34EC1}" type="presParOf" srcId="{21B7C7CD-BB5E-49F1-9E4D-8C6216393610}" destId="{A20471D1-A675-411F-8A30-48D9280F8DD0}" srcOrd="7" destOrd="0" presId="urn:microsoft.com/office/officeart/2005/8/layout/vList2"/>
    <dgm:cxn modelId="{9027DDA2-D52B-4C11-8BAB-9E10CEFFC379}" type="presParOf" srcId="{21B7C7CD-BB5E-49F1-9E4D-8C6216393610}" destId="{DDF9E69C-FB68-4786-A446-6A8D800D9496}" srcOrd="8" destOrd="0" presId="urn:microsoft.com/office/officeart/2005/8/layout/vList2"/>
    <dgm:cxn modelId="{ED74D4F7-8433-4469-BCC1-69F514A59E53}" type="presParOf" srcId="{21B7C7CD-BB5E-49F1-9E4D-8C6216393610}" destId="{BE64ED3B-1D84-47A7-8A9C-28C1E63CADBD}" srcOrd="9" destOrd="0" presId="urn:microsoft.com/office/officeart/2005/8/layout/vList2"/>
    <dgm:cxn modelId="{999B7E73-EC11-46A9-93C8-A475FC3C3A6E}" type="presParOf" srcId="{21B7C7CD-BB5E-49F1-9E4D-8C6216393610}" destId="{851756E5-DE54-4331-B7CF-1925B5A4723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5B1A768-2666-4AB4-BDA7-F0E3C4160D59}">
      <dgm:prSet phldr="0"/>
      <dgm:spPr/>
      <dgm:t>
        <a:bodyPr/>
        <a:lstStyle/>
        <a:p>
          <a:pPr rtl="0"/>
          <a:r>
            <a:rPr lang="en-US" dirty="0"/>
            <a:t>Giveaways 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 phldr="0"/>
      <dgm:spPr/>
      <dgm:t>
        <a:bodyPr/>
        <a:lstStyle/>
        <a:p>
          <a:pPr rtl="0"/>
          <a:r>
            <a:rPr lang="en-US" dirty="0"/>
            <a:t>Signage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67D46358-846C-424E-8644-0092145FD8BB}">
      <dgm:prSet phldr="0"/>
      <dgm:spPr/>
      <dgm:t>
        <a:bodyPr/>
        <a:lstStyle/>
        <a:p>
          <a:pPr rtl="0"/>
          <a:r>
            <a:rPr lang="en-US" dirty="0"/>
            <a:t>Graphic Design</a:t>
          </a:r>
        </a:p>
        <a:p>
          <a:pPr rtl="0"/>
          <a:r>
            <a:rPr lang="en-US" dirty="0"/>
            <a:t>Web Design</a:t>
          </a:r>
          <a:endParaRPr lang="en-US" dirty="0">
            <a:latin typeface="Calibri Light" panose="020F0302020204030204"/>
          </a:endParaRPr>
        </a:p>
      </dgm:t>
    </dgm:pt>
    <dgm:pt modelId="{4A8FED1A-D612-4A7D-9277-90F42CB492CC}" type="parTrans" cxnId="{4438A1F5-01EC-45DB-B598-25429CAC045A}">
      <dgm:prSet/>
      <dgm:spPr/>
      <dgm:t>
        <a:bodyPr/>
        <a:lstStyle/>
        <a:p>
          <a:endParaRPr lang="en-US"/>
        </a:p>
      </dgm:t>
    </dgm:pt>
    <dgm:pt modelId="{1A7E6D90-69ED-446E-BA6A-3BCC71683C7E}" type="sibTrans" cxnId="{4438A1F5-01EC-45DB-B598-25429CAC045A}">
      <dgm:prSet/>
      <dgm:spPr/>
      <dgm:t>
        <a:bodyPr/>
        <a:lstStyle/>
        <a:p>
          <a:endParaRPr lang="en-US"/>
        </a:p>
      </dgm:t>
    </dgm:pt>
    <dgm:pt modelId="{9A5EF725-8781-4A9B-8251-BEF77A73266A}">
      <dgm:prSet phldr="0"/>
      <dgm:spPr/>
      <dgm:t>
        <a:bodyPr/>
        <a:lstStyle/>
        <a:p>
          <a:pPr algn="l" rtl="0"/>
          <a:r>
            <a:rPr lang="en-US" dirty="0"/>
            <a:t>Digital marketing</a:t>
          </a:r>
          <a:endParaRPr lang="en-US" dirty="0">
            <a:latin typeface="Calibri Light" panose="020F0302020204030204"/>
          </a:endParaRPr>
        </a:p>
      </dgm:t>
    </dgm:pt>
    <dgm:pt modelId="{B9BB7E27-1468-4BAE-B7DD-0049C0DDB954}" type="parTrans" cxnId="{AF20FB8A-A22F-48CE-874E-57F2DB7217EC}">
      <dgm:prSet/>
      <dgm:spPr/>
      <dgm:t>
        <a:bodyPr/>
        <a:lstStyle/>
        <a:p>
          <a:endParaRPr lang="en-US"/>
        </a:p>
      </dgm:t>
    </dgm:pt>
    <dgm:pt modelId="{7076CFA3-3B2F-41B5-8BB2-D922DFD6D1F3}" type="sibTrans" cxnId="{AF20FB8A-A22F-48CE-874E-57F2DB7217EC}">
      <dgm:prSet/>
      <dgm:spPr/>
      <dgm:t>
        <a:bodyPr/>
        <a:lstStyle/>
        <a:p>
          <a:endParaRPr lang="en-US"/>
        </a:p>
      </dgm:t>
    </dgm:pt>
    <dgm:pt modelId="{D0CC8DA6-761B-47AC-A2F4-319835C27AA1}">
      <dgm:prSet phldr="0"/>
      <dgm:spPr/>
      <dgm:t>
        <a:bodyPr/>
        <a:lstStyle/>
        <a:p>
          <a:pPr rtl="0"/>
          <a:r>
            <a:rPr lang="en-US" dirty="0"/>
            <a:t>Printing</a:t>
          </a:r>
          <a:endParaRPr lang="en-US" dirty="0">
            <a:latin typeface="Calibri Light" panose="020F0302020204030204"/>
          </a:endParaRPr>
        </a:p>
      </dgm:t>
    </dgm:pt>
    <dgm:pt modelId="{BFD6C22F-ACC0-42E9-9AEB-03CFC234A8C6}" type="parTrans" cxnId="{CED8A03D-46F8-4089-B3B6-4493EBB76B3A}">
      <dgm:prSet/>
      <dgm:spPr/>
      <dgm:t>
        <a:bodyPr/>
        <a:lstStyle/>
        <a:p>
          <a:endParaRPr lang="en-US"/>
        </a:p>
      </dgm:t>
    </dgm:pt>
    <dgm:pt modelId="{6D1F8003-9538-4532-9E5F-905DB08FB2D9}" type="sibTrans" cxnId="{CED8A03D-46F8-4089-B3B6-4493EBB76B3A}">
      <dgm:prSet/>
      <dgm:spPr/>
      <dgm:t>
        <a:bodyPr/>
        <a:lstStyle/>
        <a:p>
          <a:endParaRPr lang="en-US"/>
        </a:p>
      </dgm:t>
    </dgm:pt>
    <dgm:pt modelId="{7ADEA475-2B9E-4052-96D0-1D91E5354F92}" type="pres">
      <dgm:prSet presAssocID="{489A589A-46DE-0F49-B460-E7914F3E440D}" presName="vert0" presStyleCnt="0">
        <dgm:presLayoutVars>
          <dgm:dir/>
          <dgm:animOne val="branch"/>
          <dgm:animLvl val="lvl"/>
        </dgm:presLayoutVars>
      </dgm:prSet>
      <dgm:spPr/>
    </dgm:pt>
    <dgm:pt modelId="{6B270864-4AA4-4696-9639-71CBC941096C}" type="pres">
      <dgm:prSet presAssocID="{67D46358-846C-424E-8644-0092145FD8BB}" presName="thickLine" presStyleLbl="alignNode1" presStyleIdx="0" presStyleCnt="5"/>
      <dgm:spPr/>
    </dgm:pt>
    <dgm:pt modelId="{C8AFFF12-C3C6-4016-AAC8-54DACCB1926B}" type="pres">
      <dgm:prSet presAssocID="{67D46358-846C-424E-8644-0092145FD8BB}" presName="horz1" presStyleCnt="0"/>
      <dgm:spPr/>
    </dgm:pt>
    <dgm:pt modelId="{9EDAC018-C290-46E5-91F8-B0575D435B1D}" type="pres">
      <dgm:prSet presAssocID="{67D46358-846C-424E-8644-0092145FD8BB}" presName="tx1" presStyleLbl="revTx" presStyleIdx="0" presStyleCnt="5"/>
      <dgm:spPr/>
    </dgm:pt>
    <dgm:pt modelId="{D3CA105A-D84E-4954-BE17-1674402CB906}" type="pres">
      <dgm:prSet presAssocID="{67D46358-846C-424E-8644-0092145FD8BB}" presName="vert1" presStyleCnt="0"/>
      <dgm:spPr/>
    </dgm:pt>
    <dgm:pt modelId="{829A3544-04AC-4A65-A4DA-79ADA7A22B0A}" type="pres">
      <dgm:prSet presAssocID="{9A5EF725-8781-4A9B-8251-BEF77A73266A}" presName="thickLine" presStyleLbl="alignNode1" presStyleIdx="1" presStyleCnt="5"/>
      <dgm:spPr/>
    </dgm:pt>
    <dgm:pt modelId="{536FD486-FD56-4957-A76F-12196EE7322C}" type="pres">
      <dgm:prSet presAssocID="{9A5EF725-8781-4A9B-8251-BEF77A73266A}" presName="horz1" presStyleCnt="0"/>
      <dgm:spPr/>
    </dgm:pt>
    <dgm:pt modelId="{0BF71ADE-C13D-4E4C-A7BF-526232BF59D2}" type="pres">
      <dgm:prSet presAssocID="{9A5EF725-8781-4A9B-8251-BEF77A73266A}" presName="tx1" presStyleLbl="revTx" presStyleIdx="1" presStyleCnt="5"/>
      <dgm:spPr/>
    </dgm:pt>
    <dgm:pt modelId="{E536FDBE-8CCF-4FAA-AF3B-4CB67341F28A}" type="pres">
      <dgm:prSet presAssocID="{9A5EF725-8781-4A9B-8251-BEF77A73266A}" presName="vert1" presStyleCnt="0"/>
      <dgm:spPr/>
    </dgm:pt>
    <dgm:pt modelId="{A372E838-4ABE-49B5-AF5B-8D6507D3995E}" type="pres">
      <dgm:prSet presAssocID="{D0CC8DA6-761B-47AC-A2F4-319835C27AA1}" presName="thickLine" presStyleLbl="alignNode1" presStyleIdx="2" presStyleCnt="5"/>
      <dgm:spPr/>
    </dgm:pt>
    <dgm:pt modelId="{5B715016-5C27-4806-9079-B20400FAEEA6}" type="pres">
      <dgm:prSet presAssocID="{D0CC8DA6-761B-47AC-A2F4-319835C27AA1}" presName="horz1" presStyleCnt="0"/>
      <dgm:spPr/>
    </dgm:pt>
    <dgm:pt modelId="{DEDEE72D-B6C3-4532-A15E-4EA30D2F6AA2}" type="pres">
      <dgm:prSet presAssocID="{D0CC8DA6-761B-47AC-A2F4-319835C27AA1}" presName="tx1" presStyleLbl="revTx" presStyleIdx="2" presStyleCnt="5"/>
      <dgm:spPr/>
    </dgm:pt>
    <dgm:pt modelId="{C0574F40-7343-4EC3-8F87-E46D24E11564}" type="pres">
      <dgm:prSet presAssocID="{D0CC8DA6-761B-47AC-A2F4-319835C27AA1}" presName="vert1" presStyleCnt="0"/>
      <dgm:spPr/>
    </dgm:pt>
    <dgm:pt modelId="{A9ADBE7F-6614-4B46-A7C5-C1AF86379DA9}" type="pres">
      <dgm:prSet presAssocID="{15B1A768-2666-4AB4-BDA7-F0E3C4160D59}" presName="thickLine" presStyleLbl="alignNode1" presStyleIdx="3" presStyleCnt="5"/>
      <dgm:spPr/>
    </dgm:pt>
    <dgm:pt modelId="{4C5BFB5D-0BE7-4274-A6BE-AE721CDD1056}" type="pres">
      <dgm:prSet presAssocID="{15B1A768-2666-4AB4-BDA7-F0E3C4160D59}" presName="horz1" presStyleCnt="0"/>
      <dgm:spPr/>
    </dgm:pt>
    <dgm:pt modelId="{DA5ED2B4-94A1-4C0F-9222-4A937E875AF5}" type="pres">
      <dgm:prSet presAssocID="{15B1A768-2666-4AB4-BDA7-F0E3C4160D59}" presName="tx1" presStyleLbl="revTx" presStyleIdx="3" presStyleCnt="5"/>
      <dgm:spPr/>
    </dgm:pt>
    <dgm:pt modelId="{4D3A417F-ADA6-44D9-A526-3DF07EA25E5F}" type="pres">
      <dgm:prSet presAssocID="{15B1A768-2666-4AB4-BDA7-F0E3C4160D59}" presName="vert1" presStyleCnt="0"/>
      <dgm:spPr/>
    </dgm:pt>
    <dgm:pt modelId="{F9577BBF-1A65-4508-9282-616EEAC27FCA}" type="pres">
      <dgm:prSet presAssocID="{3AA5586A-C40E-4DDA-98A5-6545F36F46AB}" presName="thickLine" presStyleLbl="alignNode1" presStyleIdx="4" presStyleCnt="5"/>
      <dgm:spPr/>
    </dgm:pt>
    <dgm:pt modelId="{ECB2B966-9B1F-45C3-95D8-B0BEC762EF61}" type="pres">
      <dgm:prSet presAssocID="{3AA5586A-C40E-4DDA-98A5-6545F36F46AB}" presName="horz1" presStyleCnt="0"/>
      <dgm:spPr/>
    </dgm:pt>
    <dgm:pt modelId="{AA5891CA-F96D-4FCE-9172-56AD0B6C4664}" type="pres">
      <dgm:prSet presAssocID="{3AA5586A-C40E-4DDA-98A5-6545F36F46AB}" presName="tx1" presStyleLbl="revTx" presStyleIdx="4" presStyleCnt="5"/>
      <dgm:spPr/>
    </dgm:pt>
    <dgm:pt modelId="{933C2DB6-14B5-4ADE-B354-49493C2DE23D}" type="pres">
      <dgm:prSet presAssocID="{3AA5586A-C40E-4DDA-98A5-6545F36F46AB}" presName="vert1" presStyleCnt="0"/>
      <dgm:spPr/>
    </dgm:pt>
  </dgm:ptLst>
  <dgm:cxnLst>
    <dgm:cxn modelId="{08DEC938-538C-403B-80C3-828B96DAFF82}" srcId="{489A589A-46DE-0F49-B460-E7914F3E440D}" destId="{15B1A768-2666-4AB4-BDA7-F0E3C4160D59}" srcOrd="3" destOrd="0" parTransId="{D47033D3-4E41-485A-B515-A02A8C3B404A}" sibTransId="{72FFCBD4-DD9D-4E06-81E4-54307F97A3F0}"/>
    <dgm:cxn modelId="{CED8A03D-46F8-4089-B3B6-4493EBB76B3A}" srcId="{489A589A-46DE-0F49-B460-E7914F3E440D}" destId="{D0CC8DA6-761B-47AC-A2F4-319835C27AA1}" srcOrd="2" destOrd="0" parTransId="{BFD6C22F-ACC0-42E9-9AEB-03CFC234A8C6}" sibTransId="{6D1F8003-9538-4532-9E5F-905DB08FB2D9}"/>
    <dgm:cxn modelId="{F96E263F-566F-47D8-BE58-BA3CBE807371}" type="presOf" srcId="{67D46358-846C-424E-8644-0092145FD8BB}" destId="{9EDAC018-C290-46E5-91F8-B0575D435B1D}" srcOrd="0" destOrd="0" presId="urn:microsoft.com/office/officeart/2008/layout/LinedList"/>
    <dgm:cxn modelId="{CA8E756B-6B98-48ED-B5B9-E3CCD4FB6F3E}" type="presOf" srcId="{15B1A768-2666-4AB4-BDA7-F0E3C4160D59}" destId="{DA5ED2B4-94A1-4C0F-9222-4A937E875AF5}" srcOrd="0" destOrd="0" presId="urn:microsoft.com/office/officeart/2008/layout/LinedList"/>
    <dgm:cxn modelId="{AF20FB8A-A22F-48CE-874E-57F2DB7217EC}" srcId="{489A589A-46DE-0F49-B460-E7914F3E440D}" destId="{9A5EF725-8781-4A9B-8251-BEF77A73266A}" srcOrd="1" destOrd="0" parTransId="{B9BB7E27-1468-4BAE-B7DD-0049C0DDB954}" sibTransId="{7076CFA3-3B2F-41B5-8BB2-D922DFD6D1F3}"/>
    <dgm:cxn modelId="{02D9B097-2248-4D33-B887-5D12A57B0364}" type="presOf" srcId="{9A5EF725-8781-4A9B-8251-BEF77A73266A}" destId="{0BF71ADE-C13D-4E4C-A7BF-526232BF59D2}" srcOrd="0" destOrd="0" presId="urn:microsoft.com/office/officeart/2008/layout/LinedList"/>
    <dgm:cxn modelId="{8B17E9A9-9934-447D-BC7A-AC57056E0D2B}" type="presOf" srcId="{489A589A-46DE-0F49-B460-E7914F3E440D}" destId="{7ADEA475-2B9E-4052-96D0-1D91E5354F92}" srcOrd="0" destOrd="0" presId="urn:microsoft.com/office/officeart/2008/layout/LinedList"/>
    <dgm:cxn modelId="{FB929DD8-505C-4F4C-B639-8CD909FB0F91}" type="presOf" srcId="{3AA5586A-C40E-4DDA-98A5-6545F36F46AB}" destId="{AA5891CA-F96D-4FCE-9172-56AD0B6C4664}" srcOrd="0" destOrd="0" presId="urn:microsoft.com/office/officeart/2008/layout/LinedList"/>
    <dgm:cxn modelId="{043AD2E8-D8AA-4629-94F5-44156F4A3F94}" type="presOf" srcId="{D0CC8DA6-761B-47AC-A2F4-319835C27AA1}" destId="{DEDEE72D-B6C3-4532-A15E-4EA30D2F6AA2}" srcOrd="0" destOrd="0" presId="urn:microsoft.com/office/officeart/2008/layout/LinedList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4438A1F5-01EC-45DB-B598-25429CAC045A}" srcId="{489A589A-46DE-0F49-B460-E7914F3E440D}" destId="{67D46358-846C-424E-8644-0092145FD8BB}" srcOrd="0" destOrd="0" parTransId="{4A8FED1A-D612-4A7D-9277-90F42CB492CC}" sibTransId="{1A7E6D90-69ED-446E-BA6A-3BCC71683C7E}"/>
    <dgm:cxn modelId="{473F9B4C-3C0A-4A2E-BB34-5712B46AEBA8}" type="presParOf" srcId="{7ADEA475-2B9E-4052-96D0-1D91E5354F92}" destId="{6B270864-4AA4-4696-9639-71CBC941096C}" srcOrd="0" destOrd="0" presId="urn:microsoft.com/office/officeart/2008/layout/LinedList"/>
    <dgm:cxn modelId="{E2A7F5C2-C2EB-4653-8AFA-7F1D3580FC05}" type="presParOf" srcId="{7ADEA475-2B9E-4052-96D0-1D91E5354F92}" destId="{C8AFFF12-C3C6-4016-AAC8-54DACCB1926B}" srcOrd="1" destOrd="0" presId="urn:microsoft.com/office/officeart/2008/layout/LinedList"/>
    <dgm:cxn modelId="{25BA6189-E5C9-4A77-B7DA-23F16177CC27}" type="presParOf" srcId="{C8AFFF12-C3C6-4016-AAC8-54DACCB1926B}" destId="{9EDAC018-C290-46E5-91F8-B0575D435B1D}" srcOrd="0" destOrd="0" presId="urn:microsoft.com/office/officeart/2008/layout/LinedList"/>
    <dgm:cxn modelId="{4346FC76-53E9-4B12-8136-3C85E88DB7E0}" type="presParOf" srcId="{C8AFFF12-C3C6-4016-AAC8-54DACCB1926B}" destId="{D3CA105A-D84E-4954-BE17-1674402CB906}" srcOrd="1" destOrd="0" presId="urn:microsoft.com/office/officeart/2008/layout/LinedList"/>
    <dgm:cxn modelId="{ADE98683-FC4A-4F4F-95CB-309A2573ADBE}" type="presParOf" srcId="{7ADEA475-2B9E-4052-96D0-1D91E5354F92}" destId="{829A3544-04AC-4A65-A4DA-79ADA7A22B0A}" srcOrd="2" destOrd="0" presId="urn:microsoft.com/office/officeart/2008/layout/LinedList"/>
    <dgm:cxn modelId="{CEB73A43-66D6-41C5-9621-20FDA1BB1A40}" type="presParOf" srcId="{7ADEA475-2B9E-4052-96D0-1D91E5354F92}" destId="{536FD486-FD56-4957-A76F-12196EE7322C}" srcOrd="3" destOrd="0" presId="urn:microsoft.com/office/officeart/2008/layout/LinedList"/>
    <dgm:cxn modelId="{4C15D423-7CFA-4464-8202-F50A1BF5D745}" type="presParOf" srcId="{536FD486-FD56-4957-A76F-12196EE7322C}" destId="{0BF71ADE-C13D-4E4C-A7BF-526232BF59D2}" srcOrd="0" destOrd="0" presId="urn:microsoft.com/office/officeart/2008/layout/LinedList"/>
    <dgm:cxn modelId="{8F5FE061-9DA8-4267-8632-A0190885BB0C}" type="presParOf" srcId="{536FD486-FD56-4957-A76F-12196EE7322C}" destId="{E536FDBE-8CCF-4FAA-AF3B-4CB67341F28A}" srcOrd="1" destOrd="0" presId="urn:microsoft.com/office/officeart/2008/layout/LinedList"/>
    <dgm:cxn modelId="{9A65AE7F-32F0-41B0-963B-4805AFF378B3}" type="presParOf" srcId="{7ADEA475-2B9E-4052-96D0-1D91E5354F92}" destId="{A372E838-4ABE-49B5-AF5B-8D6507D3995E}" srcOrd="4" destOrd="0" presId="urn:microsoft.com/office/officeart/2008/layout/LinedList"/>
    <dgm:cxn modelId="{AA820C6C-3EA3-4E01-8FDA-C61F14CC3693}" type="presParOf" srcId="{7ADEA475-2B9E-4052-96D0-1D91E5354F92}" destId="{5B715016-5C27-4806-9079-B20400FAEEA6}" srcOrd="5" destOrd="0" presId="urn:microsoft.com/office/officeart/2008/layout/LinedList"/>
    <dgm:cxn modelId="{2D5A46B1-C052-4DA9-B444-3D4D482F91DC}" type="presParOf" srcId="{5B715016-5C27-4806-9079-B20400FAEEA6}" destId="{DEDEE72D-B6C3-4532-A15E-4EA30D2F6AA2}" srcOrd="0" destOrd="0" presId="urn:microsoft.com/office/officeart/2008/layout/LinedList"/>
    <dgm:cxn modelId="{E726EE5B-9511-4FFD-A3FD-404097357E1B}" type="presParOf" srcId="{5B715016-5C27-4806-9079-B20400FAEEA6}" destId="{C0574F40-7343-4EC3-8F87-E46D24E11564}" srcOrd="1" destOrd="0" presId="urn:microsoft.com/office/officeart/2008/layout/LinedList"/>
    <dgm:cxn modelId="{D3C103FA-C52D-4BEC-AACA-183BF013E112}" type="presParOf" srcId="{7ADEA475-2B9E-4052-96D0-1D91E5354F92}" destId="{A9ADBE7F-6614-4B46-A7C5-C1AF86379DA9}" srcOrd="6" destOrd="0" presId="urn:microsoft.com/office/officeart/2008/layout/LinedList"/>
    <dgm:cxn modelId="{F7E42FA6-36B4-42E0-AF29-62D12EC1B751}" type="presParOf" srcId="{7ADEA475-2B9E-4052-96D0-1D91E5354F92}" destId="{4C5BFB5D-0BE7-4274-A6BE-AE721CDD1056}" srcOrd="7" destOrd="0" presId="urn:microsoft.com/office/officeart/2008/layout/LinedList"/>
    <dgm:cxn modelId="{EBFA7155-AD55-4B3A-B398-73E3045BC618}" type="presParOf" srcId="{4C5BFB5D-0BE7-4274-A6BE-AE721CDD1056}" destId="{DA5ED2B4-94A1-4C0F-9222-4A937E875AF5}" srcOrd="0" destOrd="0" presId="urn:microsoft.com/office/officeart/2008/layout/LinedList"/>
    <dgm:cxn modelId="{B6D47F94-9FE9-4BA2-B7BC-E8A9A089C148}" type="presParOf" srcId="{4C5BFB5D-0BE7-4274-A6BE-AE721CDD1056}" destId="{4D3A417F-ADA6-44D9-A526-3DF07EA25E5F}" srcOrd="1" destOrd="0" presId="urn:microsoft.com/office/officeart/2008/layout/LinedList"/>
    <dgm:cxn modelId="{532B1312-5F42-416F-9581-DC3C27CAF6C4}" type="presParOf" srcId="{7ADEA475-2B9E-4052-96D0-1D91E5354F92}" destId="{F9577BBF-1A65-4508-9282-616EEAC27FCA}" srcOrd="8" destOrd="0" presId="urn:microsoft.com/office/officeart/2008/layout/LinedList"/>
    <dgm:cxn modelId="{C827987C-E794-471B-BC0E-EB7B95F00F46}" type="presParOf" srcId="{7ADEA475-2B9E-4052-96D0-1D91E5354F92}" destId="{ECB2B966-9B1F-45C3-95D8-B0BEC762EF61}" srcOrd="9" destOrd="0" presId="urn:microsoft.com/office/officeart/2008/layout/LinedList"/>
    <dgm:cxn modelId="{74A874CE-6D00-46D9-8AA0-CDBE4E344E39}" type="presParOf" srcId="{ECB2B966-9B1F-45C3-95D8-B0BEC762EF61}" destId="{AA5891CA-F96D-4FCE-9172-56AD0B6C4664}" srcOrd="0" destOrd="0" presId="urn:microsoft.com/office/officeart/2008/layout/LinedList"/>
    <dgm:cxn modelId="{5CDF649C-05D5-47A1-8319-5455BE68C11B}" type="presParOf" srcId="{ECB2B966-9B1F-45C3-95D8-B0BEC762EF61}" destId="{933C2DB6-14B5-4ADE-B354-49493C2DE2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34B47-F566-4632-8505-76EC764B3501}">
      <dsp:nvSpPr>
        <dsp:cNvPr id="0" name=""/>
        <dsp:cNvSpPr/>
      </dsp:nvSpPr>
      <dsp:spPr>
        <a:xfrm>
          <a:off x="7101726" y="541415"/>
          <a:ext cx="749091" cy="749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C1506-80BE-4D67-BD1C-A02BE64CAF15}">
      <dsp:nvSpPr>
        <dsp:cNvPr id="0" name=""/>
        <dsp:cNvSpPr/>
      </dsp:nvSpPr>
      <dsp:spPr>
        <a:xfrm>
          <a:off x="6731035" y="1581692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اختر الوسائل الإعلانية</a:t>
          </a:r>
          <a:endParaRPr lang="en-US" sz="1600" kern="1200" dirty="0"/>
        </a:p>
      </dsp:txBody>
      <dsp:txXfrm>
        <a:off x="6731035" y="1581692"/>
        <a:ext cx="1664648" cy="665859"/>
      </dsp:txXfrm>
    </dsp:sp>
    <dsp:sp modelId="{859F3809-55B8-4F55-B208-7ECB77619CCE}">
      <dsp:nvSpPr>
        <dsp:cNvPr id="0" name=""/>
        <dsp:cNvSpPr/>
      </dsp:nvSpPr>
      <dsp:spPr>
        <a:xfrm>
          <a:off x="1080647" y="541415"/>
          <a:ext cx="749091" cy="749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8DCAC-6AA8-4B67-A26A-BD6E6877A4F1}">
      <dsp:nvSpPr>
        <dsp:cNvPr id="0" name=""/>
        <dsp:cNvSpPr/>
      </dsp:nvSpPr>
      <dsp:spPr>
        <a:xfrm>
          <a:off x="631580" y="1581692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حدد أهدافك</a:t>
          </a:r>
          <a:endParaRPr lang="en-US" sz="1600" kern="1200" dirty="0"/>
        </a:p>
      </dsp:txBody>
      <dsp:txXfrm>
        <a:off x="631580" y="1581692"/>
        <a:ext cx="1664648" cy="665859"/>
      </dsp:txXfrm>
    </dsp:sp>
    <dsp:sp modelId="{76EF2A21-A50D-4D1C-9636-90A2D0E04985}">
      <dsp:nvSpPr>
        <dsp:cNvPr id="0" name=""/>
        <dsp:cNvSpPr/>
      </dsp:nvSpPr>
      <dsp:spPr>
        <a:xfrm>
          <a:off x="5596930" y="2753393"/>
          <a:ext cx="749091" cy="749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CC026-3670-4D09-8CD2-A369B2DECE2C}">
      <dsp:nvSpPr>
        <dsp:cNvPr id="0" name=""/>
        <dsp:cNvSpPr/>
      </dsp:nvSpPr>
      <dsp:spPr>
        <a:xfrm>
          <a:off x="5147855" y="3843769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تتبع النتائج ودوّن الملاحظات</a:t>
          </a:r>
          <a:endParaRPr lang="en-US" sz="2300" kern="1200" dirty="0"/>
        </a:p>
      </dsp:txBody>
      <dsp:txXfrm>
        <a:off x="5147855" y="3843769"/>
        <a:ext cx="1664648" cy="665859"/>
      </dsp:txXfrm>
    </dsp:sp>
    <dsp:sp modelId="{87A70CD3-DB91-4548-8290-D224B436E283}">
      <dsp:nvSpPr>
        <dsp:cNvPr id="0" name=""/>
        <dsp:cNvSpPr/>
      </dsp:nvSpPr>
      <dsp:spPr>
        <a:xfrm>
          <a:off x="3564368" y="2842070"/>
          <a:ext cx="749091" cy="7490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D56B8-6631-4C3D-BF22-32939604F38B}">
      <dsp:nvSpPr>
        <dsp:cNvPr id="0" name=""/>
        <dsp:cNvSpPr/>
      </dsp:nvSpPr>
      <dsp:spPr>
        <a:xfrm>
          <a:off x="3167539" y="3887316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أطلق حملتك الإعلانية</a:t>
          </a:r>
          <a:endParaRPr lang="en-US" sz="1600" kern="1200" dirty="0"/>
        </a:p>
      </dsp:txBody>
      <dsp:txXfrm>
        <a:off x="3167539" y="3887316"/>
        <a:ext cx="1664648" cy="665859"/>
      </dsp:txXfrm>
    </dsp:sp>
    <dsp:sp modelId="{8A460BFD-B75A-4C83-88FC-2955B3A8D9BA}">
      <dsp:nvSpPr>
        <dsp:cNvPr id="0" name=""/>
        <dsp:cNvSpPr/>
      </dsp:nvSpPr>
      <dsp:spPr>
        <a:xfrm>
          <a:off x="5076186" y="541415"/>
          <a:ext cx="749091" cy="7490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5420B-8CA5-4375-827F-AB4AB79D67B6}">
      <dsp:nvSpPr>
        <dsp:cNvPr id="0" name=""/>
        <dsp:cNvSpPr/>
      </dsp:nvSpPr>
      <dsp:spPr>
        <a:xfrm>
          <a:off x="4653238" y="1581692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حدد جمهورك المستهدف</a:t>
          </a:r>
          <a:endParaRPr lang="en-US" sz="1600" kern="1200" dirty="0"/>
        </a:p>
      </dsp:txBody>
      <dsp:txXfrm>
        <a:off x="4653238" y="1581692"/>
        <a:ext cx="1664648" cy="665859"/>
      </dsp:txXfrm>
    </dsp:sp>
    <dsp:sp modelId="{FDB2E08C-DC89-4CC2-AB11-0FB8D5EA3C27}">
      <dsp:nvSpPr>
        <dsp:cNvPr id="0" name=""/>
        <dsp:cNvSpPr/>
      </dsp:nvSpPr>
      <dsp:spPr>
        <a:xfrm>
          <a:off x="9260614" y="623761"/>
          <a:ext cx="749091" cy="7490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606BB-8ED4-454C-879F-6364921E69A2}">
      <dsp:nvSpPr>
        <dsp:cNvPr id="0" name=""/>
        <dsp:cNvSpPr/>
      </dsp:nvSpPr>
      <dsp:spPr>
        <a:xfrm>
          <a:off x="8741880" y="1581690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أنشئ المحتوى الإعلاني</a:t>
          </a:r>
          <a:endParaRPr lang="en-US" sz="1600" kern="1200" dirty="0"/>
        </a:p>
      </dsp:txBody>
      <dsp:txXfrm>
        <a:off x="8741880" y="1581690"/>
        <a:ext cx="1664648" cy="665859"/>
      </dsp:txXfrm>
    </dsp:sp>
    <dsp:sp modelId="{747555CD-DFD5-4ACB-9046-A7C6045B4D25}">
      <dsp:nvSpPr>
        <dsp:cNvPr id="0" name=""/>
        <dsp:cNvSpPr/>
      </dsp:nvSpPr>
      <dsp:spPr>
        <a:xfrm>
          <a:off x="2969555" y="541414"/>
          <a:ext cx="749091" cy="74909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E8A80-CB51-4ABA-87E4-9D3B1DFAEE7C}">
      <dsp:nvSpPr>
        <dsp:cNvPr id="0" name=""/>
        <dsp:cNvSpPr/>
      </dsp:nvSpPr>
      <dsp:spPr>
        <a:xfrm>
          <a:off x="2564037" y="1581690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1" kern="1200" dirty="0"/>
            <a:t>حدد الميزانية</a:t>
          </a:r>
          <a:endParaRPr lang="en-US" sz="1600" kern="1200" dirty="0"/>
        </a:p>
      </dsp:txBody>
      <dsp:txXfrm>
        <a:off x="2564037" y="1581690"/>
        <a:ext cx="1664648" cy="665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126B0-8CC5-4C1C-9BC1-AB6704DBAE30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b="0" kern="1200" dirty="0"/>
            <a:t>تعمل شركات الدعاية والإعلان في لبنان على توفير جميع الخدمات الاعلانية اللازمة لمشروعك سواء إعلانات عبر مواقع التواصل الاجتماعي أو قنوات التلفاز او غيرها من الطرق</a:t>
          </a:r>
          <a:r>
            <a:rPr lang="en-US" sz="2200" b="0" kern="1200" dirty="0"/>
            <a:t>.</a:t>
          </a:r>
          <a:endParaRPr lang="en-US" sz="2200" kern="1200" dirty="0"/>
        </a:p>
      </dsp:txBody>
      <dsp:txXfrm>
        <a:off x="0" y="39687"/>
        <a:ext cx="3286125" cy="1971675"/>
      </dsp:txXfrm>
    </dsp:sp>
    <dsp:sp modelId="{4C8CCA59-1C39-409E-B659-DFBD3A898C05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b="0" kern="1200" dirty="0"/>
            <a:t>توفر لك شركات دعاية واعلان في لبنان اكثر الاشخاص الماهرين في مجال الدعاية لمساعدتك في اختيار أفضل حملة إعلانية تؤدي لنجاح عملك الخاص</a:t>
          </a:r>
          <a:r>
            <a:rPr lang="en-US" sz="2200" b="0" kern="1200" dirty="0"/>
            <a:t>.</a:t>
          </a:r>
          <a:r>
            <a:rPr lang="en-US" sz="2200" kern="1200" dirty="0"/>
            <a:t>  </a:t>
          </a:r>
        </a:p>
      </dsp:txBody>
      <dsp:txXfrm>
        <a:off x="3614737" y="39687"/>
        <a:ext cx="3286125" cy="1971675"/>
      </dsp:txXfrm>
    </dsp:sp>
    <dsp:sp modelId="{3904AC14-33FF-4CB9-B4C8-E5E33E37F2DB}">
      <dsp:nvSpPr>
        <dsp:cNvPr id="0" name=""/>
        <dsp:cNvSpPr/>
      </dsp:nvSpPr>
      <dsp:spPr>
        <a:xfrm>
          <a:off x="7229475" y="0"/>
          <a:ext cx="3286125" cy="19716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b="0" kern="1200" dirty="0"/>
            <a:t>توصل شركات الاعلان جميع مميزات المنتج واهمية شراءه للعميل، او المؤسسة المراد الاعلان عنها للعملاء وأهم ما تقدمه من خدمات له</a:t>
          </a:r>
          <a:r>
            <a:rPr lang="en-US" sz="2200" kern="1200" dirty="0"/>
            <a:t>.</a:t>
          </a:r>
        </a:p>
      </dsp:txBody>
      <dsp:txXfrm>
        <a:off x="7229475" y="0"/>
        <a:ext cx="3286125" cy="1971675"/>
      </dsp:txXfrm>
    </dsp:sp>
    <dsp:sp modelId="{4C6D2B6A-97C0-48D2-AE88-018149F81AD8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b="0" kern="1200" dirty="0"/>
            <a:t>تعمل الشركة جاهدة على جذب الكثير من المستهلكين لشراء المنتج المراد التسويق له، لما تزيل من نسب الاقبال على شراءه مما يزيد من ارباح الشركة المعلنة عن المنتج</a:t>
          </a:r>
          <a:r>
            <a:rPr lang="en-US" sz="2200" b="0" kern="1200" dirty="0"/>
            <a:t>.</a:t>
          </a:r>
          <a:endParaRPr lang="en-US" sz="2200" kern="1200" dirty="0"/>
        </a:p>
      </dsp:txBody>
      <dsp:txXfrm>
        <a:off x="1807368" y="2339975"/>
        <a:ext cx="3286125" cy="1971675"/>
      </dsp:txXfrm>
    </dsp:sp>
    <dsp:sp modelId="{88D46A79-EE41-4B8E-A06A-B4BFC015A4CD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2200" kern="1200" dirty="0"/>
            <a:t>توفر شركات الدعاية والاعلان المكانة العالية للشركة المعلنة بين منافسيها، مما يجعلها تنافس بقوة وتجني نسبة جيدة من الأرباح</a:t>
          </a:r>
          <a:endParaRPr lang="en-US" sz="2200" kern="1200" dirty="0"/>
        </a:p>
      </dsp:txBody>
      <dsp:txXfrm>
        <a:off x="5422106" y="2339975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EF97-A965-48E6-A0D3-989BCA68631A}">
      <dsp:nvSpPr>
        <dsp:cNvPr id="0" name=""/>
        <dsp:cNvSpPr/>
      </dsp:nvSpPr>
      <dsp:spPr>
        <a:xfrm>
          <a:off x="2667278" y="82059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C2B57-E880-4689-90A0-30E9EF83596A}">
      <dsp:nvSpPr>
        <dsp:cNvPr id="0" name=""/>
        <dsp:cNvSpPr/>
      </dsp:nvSpPr>
      <dsp:spPr>
        <a:xfrm>
          <a:off x="3135278" y="1288598"/>
          <a:ext cx="1260000" cy="126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CC19A-746E-4D3C-B7C8-AE1BFFA79EFE}">
      <dsp:nvSpPr>
        <dsp:cNvPr id="0" name=""/>
        <dsp:cNvSpPr/>
      </dsp:nvSpPr>
      <dsp:spPr>
        <a:xfrm>
          <a:off x="1965278" y="3700598"/>
          <a:ext cx="3600000" cy="14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beirut</a:t>
          </a:r>
          <a:r>
            <a:rPr lang="en-US" sz="1600" b="1" kern="1200" dirty="0">
              <a:solidFill>
                <a:schemeClr val="tx1"/>
              </a:solidFill>
            </a:rPr>
            <a:t>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</a:rPr>
            <a:t>Sursock</a:t>
          </a:r>
          <a:r>
            <a:rPr lang="en-US" sz="1600" kern="1200" dirty="0">
              <a:solidFill>
                <a:schemeClr val="tx1"/>
              </a:solidFill>
            </a:rPr>
            <a:t> Tower,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 err="1">
              <a:solidFill>
                <a:schemeClr val="tx1"/>
              </a:solidFill>
            </a:rPr>
            <a:t>Tabaris</a:t>
          </a:r>
          <a:br>
            <a:rPr lang="en-US" sz="1600" kern="1200" dirty="0"/>
          </a:br>
          <a:br>
            <a:rPr lang="en-US" sz="1600" kern="1200" dirty="0"/>
          </a:br>
          <a:r>
            <a:rPr lang="en-US" sz="1600" b="1" kern="1200" dirty="0"/>
            <a:t>T</a:t>
          </a:r>
          <a:r>
            <a:rPr lang="en-US" sz="1600" kern="1200" dirty="0"/>
            <a:t> +961 1 333 991</a:t>
          </a:r>
          <a:br>
            <a:rPr lang="en-US" sz="1600" kern="1200" dirty="0"/>
          </a:br>
          <a:r>
            <a:rPr lang="en-US" sz="1600" b="1" kern="1200" dirty="0"/>
            <a:t>E</a:t>
          </a:r>
          <a:r>
            <a:rPr lang="en-US" sz="1600" kern="1200" dirty="0"/>
            <a:t> </a:t>
          </a:r>
          <a:r>
            <a:rPr lang="en-US" sz="1600" kern="1200" dirty="0">
              <a:hlinkClick xmlns:r="http://schemas.openxmlformats.org/officeDocument/2006/relationships" r:id="rId2"/>
            </a:rPr>
            <a:t>info@spirit-me.com</a:t>
          </a:r>
          <a:endParaRPr lang="en-US" sz="1600" kern="1200" dirty="0"/>
        </a:p>
      </dsp:txBody>
      <dsp:txXfrm>
        <a:off x="1965278" y="3700598"/>
        <a:ext cx="3600000" cy="1440000"/>
      </dsp:txXfrm>
    </dsp:sp>
    <dsp:sp modelId="{8D3CC248-1A3C-4249-9C6B-580F1C1AB846}">
      <dsp:nvSpPr>
        <dsp:cNvPr id="0" name=""/>
        <dsp:cNvSpPr/>
      </dsp:nvSpPr>
      <dsp:spPr>
        <a:xfrm>
          <a:off x="6897278" y="82059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CD200-9BE4-45B5-A91F-0938E349549B}">
      <dsp:nvSpPr>
        <dsp:cNvPr id="0" name=""/>
        <dsp:cNvSpPr/>
      </dsp:nvSpPr>
      <dsp:spPr>
        <a:xfrm>
          <a:off x="7365278" y="1288598"/>
          <a:ext cx="1260000" cy="126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0E468-A49A-4CBD-AEB9-6A339EDA75A5}">
      <dsp:nvSpPr>
        <dsp:cNvPr id="0" name=""/>
        <dsp:cNvSpPr/>
      </dsp:nvSpPr>
      <dsp:spPr>
        <a:xfrm>
          <a:off x="6195278" y="3700598"/>
          <a:ext cx="3600000" cy="14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dubai</a:t>
          </a:r>
          <a:r>
            <a:rPr lang="en-US" sz="1600" b="1" kern="1200" dirty="0">
              <a:solidFill>
                <a:schemeClr val="tx1"/>
              </a:solidFill>
            </a:rPr>
            <a:t>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Dubai Media City,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Business Center</a:t>
          </a:r>
          <a:br>
            <a:rPr lang="en-US" sz="1600" kern="1200" dirty="0">
              <a:solidFill>
                <a:schemeClr val="tx1"/>
              </a:solidFill>
            </a:rPr>
          </a:br>
          <a:br>
            <a:rPr lang="en-US" sz="1600" kern="1200" dirty="0"/>
          </a:br>
          <a:r>
            <a:rPr lang="en-US" sz="1600" b="1" kern="1200" dirty="0"/>
            <a:t>E</a:t>
          </a:r>
          <a:r>
            <a:rPr lang="en-US" sz="1600" kern="1200" dirty="0"/>
            <a:t> </a:t>
          </a:r>
          <a:r>
            <a:rPr lang="en-US" sz="1600" kern="1200" dirty="0">
              <a:hlinkClick xmlns:r="http://schemas.openxmlformats.org/officeDocument/2006/relationships" r:id="rId2"/>
            </a:rPr>
            <a:t>info@spirit-me.com</a:t>
          </a:r>
          <a:endParaRPr lang="en-US" sz="1600" kern="1200" dirty="0"/>
        </a:p>
      </dsp:txBody>
      <dsp:txXfrm>
        <a:off x="6195278" y="3700598"/>
        <a:ext cx="3600000" cy="144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EF9C1-AC66-46F9-A8ED-E28B2C702B12}">
      <dsp:nvSpPr>
        <dsp:cNvPr id="0" name=""/>
        <dsp:cNvSpPr/>
      </dsp:nvSpPr>
      <dsp:spPr>
        <a:xfrm>
          <a:off x="0" y="286580"/>
          <a:ext cx="7702773" cy="10433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1. A STRIKE OF IMPACT</a:t>
          </a:r>
          <a:endParaRPr lang="en-US" sz="1200" kern="1200" dirty="0"/>
        </a:p>
      </dsp:txBody>
      <dsp:txXfrm>
        <a:off x="50932" y="337512"/>
        <a:ext cx="7600909" cy="941483"/>
      </dsp:txXfrm>
    </dsp:sp>
    <dsp:sp modelId="{0B402382-260D-46C3-97B9-5B786A4A262C}">
      <dsp:nvSpPr>
        <dsp:cNvPr id="0" name=""/>
        <dsp:cNvSpPr/>
      </dsp:nvSpPr>
      <dsp:spPr>
        <a:xfrm>
          <a:off x="0" y="1364488"/>
          <a:ext cx="7702773" cy="1043347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Spirit is a </a:t>
          </a:r>
          <a:r>
            <a:rPr lang="en-US" sz="1200" b="1" kern="1200" dirty="0"/>
            <a:t>full-service advertising agency</a:t>
          </a:r>
          <a:r>
            <a:rPr lang="en-US" sz="1200" kern="1200" dirty="0"/>
            <a:t> that knows how to build successful brands and how to grow your business.</a:t>
          </a:r>
          <a:br>
            <a:rPr lang="en-US" sz="1200" kern="1200" dirty="0"/>
          </a:br>
          <a:r>
            <a:rPr lang="en-US" sz="1200" kern="1200" dirty="0"/>
            <a:t>We are a group of, smart, energetic hardworking, and </a:t>
          </a:r>
          <a:r>
            <a:rPr lang="en-US" sz="1200" b="1" kern="1200" dirty="0"/>
            <a:t>creative thinkers</a:t>
          </a:r>
          <a:r>
            <a:rPr lang="en-US" sz="1200" kern="1200" dirty="0"/>
            <a:t> who have teamed up to offer their expertise of a big agency without big agency overhead.</a:t>
          </a:r>
          <a:br>
            <a:rPr lang="en-US" sz="1200" kern="1200" dirty="0"/>
          </a:br>
          <a:r>
            <a:rPr lang="en-US" sz="1200" kern="1200" dirty="0"/>
            <a:t>Most of us have </a:t>
          </a:r>
          <a:r>
            <a:rPr lang="en-US" sz="1200" b="1" kern="1200" dirty="0"/>
            <a:t>20 years experience</a:t>
          </a:r>
          <a:r>
            <a:rPr lang="en-US" sz="1200" kern="1200" dirty="0"/>
            <a:t> or more running the departments of some of the biggest advertising agencies in Cairo.</a:t>
          </a:r>
        </a:p>
      </dsp:txBody>
      <dsp:txXfrm>
        <a:off x="50932" y="1415420"/>
        <a:ext cx="7600909" cy="941483"/>
      </dsp:txXfrm>
    </dsp:sp>
    <dsp:sp modelId="{D1E4E547-48A0-4F91-97B7-A9AA42708484}">
      <dsp:nvSpPr>
        <dsp:cNvPr id="0" name=""/>
        <dsp:cNvSpPr/>
      </dsp:nvSpPr>
      <dsp:spPr>
        <a:xfrm>
          <a:off x="0" y="2442395"/>
          <a:ext cx="7702773" cy="1043347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 THE PULL OF IDEAS</a:t>
          </a:r>
          <a:endParaRPr lang="en-US" sz="1200" kern="1200" dirty="0"/>
        </a:p>
      </dsp:txBody>
      <dsp:txXfrm>
        <a:off x="50932" y="2493327"/>
        <a:ext cx="7600909" cy="941483"/>
      </dsp:txXfrm>
    </dsp:sp>
    <dsp:sp modelId="{05A03931-9FBC-408A-8242-897C61922B78}">
      <dsp:nvSpPr>
        <dsp:cNvPr id="0" name=""/>
        <dsp:cNvSpPr/>
      </dsp:nvSpPr>
      <dsp:spPr>
        <a:xfrm>
          <a:off x="0" y="3520303"/>
          <a:ext cx="7702773" cy="1043347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Our ideas are </a:t>
          </a:r>
          <a:r>
            <a:rPr lang="en-US" sz="1200" b="1" kern="1200" dirty="0"/>
            <a:t>simple</a:t>
          </a:r>
          <a:r>
            <a:rPr lang="en-US" sz="1200" kern="1200" dirty="0"/>
            <a:t>, we like to make improvements and push forward whenever we can, we always </a:t>
          </a:r>
          <a:r>
            <a:rPr lang="en-US" sz="1200" b="1" kern="1200" dirty="0"/>
            <a:t>deliver what we feel is right</a:t>
          </a:r>
          <a:r>
            <a:rPr lang="en-US" sz="1200" kern="1200" dirty="0"/>
            <a:t> for the project in hand through unique brand identity, </a:t>
          </a:r>
          <a:r>
            <a:rPr lang="en-US" sz="1200" b="1" kern="1200" dirty="0"/>
            <a:t>creative concepts</a:t>
          </a:r>
          <a:r>
            <a:rPr lang="en-US" sz="1200" kern="1200" dirty="0"/>
            <a:t>, design, and </a:t>
          </a:r>
          <a:r>
            <a:rPr lang="en-US" sz="1200" b="1" kern="1200" dirty="0"/>
            <a:t>perfect production</a:t>
          </a:r>
          <a:r>
            <a:rPr lang="en-US" sz="1200" kern="1200" dirty="0"/>
            <a:t> and we visually breathe life into each project.</a:t>
          </a:r>
        </a:p>
      </dsp:txBody>
      <dsp:txXfrm>
        <a:off x="50932" y="3571235"/>
        <a:ext cx="7600909" cy="941483"/>
      </dsp:txXfrm>
    </dsp:sp>
    <dsp:sp modelId="{DDF9E69C-FB68-4786-A446-6A8D800D9496}">
      <dsp:nvSpPr>
        <dsp:cNvPr id="0" name=""/>
        <dsp:cNvSpPr/>
      </dsp:nvSpPr>
      <dsp:spPr>
        <a:xfrm>
          <a:off x="0" y="4598210"/>
          <a:ext cx="7702773" cy="1043347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3. THE POWER OF CREATIVITY</a:t>
          </a:r>
          <a:endParaRPr lang="en-US" sz="1200" kern="1200" dirty="0"/>
        </a:p>
      </dsp:txBody>
      <dsp:txXfrm>
        <a:off x="50932" y="4649142"/>
        <a:ext cx="7600909" cy="941483"/>
      </dsp:txXfrm>
    </dsp:sp>
    <dsp:sp modelId="{851756E5-DE54-4331-B7CF-1925B5A47234}">
      <dsp:nvSpPr>
        <dsp:cNvPr id="0" name=""/>
        <dsp:cNvSpPr/>
      </dsp:nvSpPr>
      <dsp:spPr>
        <a:xfrm>
          <a:off x="0" y="5676117"/>
          <a:ext cx="7702773" cy="104334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Our focus is to help clients </a:t>
          </a:r>
          <a:r>
            <a:rPr lang="en-US" sz="1200" b="1" kern="1200" dirty="0"/>
            <a:t>achieve their goals</a:t>
          </a:r>
          <a:r>
            <a:rPr lang="en-US" sz="1200" kern="1200" dirty="0"/>
            <a:t> at an affordable cost through realistic smart strategies </a:t>
          </a:r>
          <a:r>
            <a:rPr lang="en-US" sz="1200" b="1" kern="1200" dirty="0"/>
            <a:t>strongly grounded</a:t>
          </a:r>
          <a:r>
            <a:rPr lang="en-US" sz="1200" kern="1200" dirty="0"/>
            <a:t> in the market.</a:t>
          </a:r>
          <a:br>
            <a:rPr lang="en-US" sz="1200" kern="1200" dirty="0"/>
          </a:br>
          <a:r>
            <a:rPr lang="en-US" sz="1200" kern="1200" dirty="0"/>
            <a:t>We’ve got plenty of </a:t>
          </a:r>
          <a:r>
            <a:rPr lang="en-US" sz="1200" b="1" kern="1200" dirty="0"/>
            <a:t>creative ideas</a:t>
          </a:r>
          <a:r>
            <a:rPr lang="en-US" sz="1200" kern="1200" dirty="0"/>
            <a:t> and the vision to point you towards where </a:t>
          </a:r>
          <a:r>
            <a:rPr lang="en-US" sz="1200" b="1" kern="1200" dirty="0"/>
            <a:t>we believe</a:t>
          </a:r>
          <a:r>
            <a:rPr lang="en-US" sz="1200" kern="1200" dirty="0"/>
            <a:t> you could be.</a:t>
          </a:r>
        </a:p>
      </dsp:txBody>
      <dsp:txXfrm>
        <a:off x="50932" y="5727049"/>
        <a:ext cx="7600909" cy="941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70864-4AA4-4696-9639-71CBC941096C}">
      <dsp:nvSpPr>
        <dsp:cNvPr id="0" name=""/>
        <dsp:cNvSpPr/>
      </dsp:nvSpPr>
      <dsp:spPr>
        <a:xfrm>
          <a:off x="0" y="515"/>
          <a:ext cx="614342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DAC018-C290-46E5-91F8-B0575D435B1D}">
      <dsp:nvSpPr>
        <dsp:cNvPr id="0" name=""/>
        <dsp:cNvSpPr/>
      </dsp:nvSpPr>
      <dsp:spPr>
        <a:xfrm>
          <a:off x="0" y="515"/>
          <a:ext cx="6143423" cy="84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Graphic Design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Design</a:t>
          </a:r>
          <a:endParaRPr lang="en-US" sz="2000" kern="1200" dirty="0">
            <a:latin typeface="Calibri Light" panose="020F0302020204030204"/>
          </a:endParaRPr>
        </a:p>
      </dsp:txBody>
      <dsp:txXfrm>
        <a:off x="0" y="515"/>
        <a:ext cx="6143423" cy="844376"/>
      </dsp:txXfrm>
    </dsp:sp>
    <dsp:sp modelId="{829A3544-04AC-4A65-A4DA-79ADA7A22B0A}">
      <dsp:nvSpPr>
        <dsp:cNvPr id="0" name=""/>
        <dsp:cNvSpPr/>
      </dsp:nvSpPr>
      <dsp:spPr>
        <a:xfrm>
          <a:off x="0" y="844892"/>
          <a:ext cx="614342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F71ADE-C13D-4E4C-A7BF-526232BF59D2}">
      <dsp:nvSpPr>
        <dsp:cNvPr id="0" name=""/>
        <dsp:cNvSpPr/>
      </dsp:nvSpPr>
      <dsp:spPr>
        <a:xfrm>
          <a:off x="0" y="844892"/>
          <a:ext cx="6143423" cy="84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Digital marketing</a:t>
          </a:r>
          <a:endParaRPr lang="en-US" sz="2000" kern="1200" dirty="0">
            <a:latin typeface="Calibri Light" panose="020F0302020204030204"/>
          </a:endParaRPr>
        </a:p>
      </dsp:txBody>
      <dsp:txXfrm>
        <a:off x="0" y="844892"/>
        <a:ext cx="6143423" cy="844376"/>
      </dsp:txXfrm>
    </dsp:sp>
    <dsp:sp modelId="{A372E838-4ABE-49B5-AF5B-8D6507D3995E}">
      <dsp:nvSpPr>
        <dsp:cNvPr id="0" name=""/>
        <dsp:cNvSpPr/>
      </dsp:nvSpPr>
      <dsp:spPr>
        <a:xfrm>
          <a:off x="0" y="1689269"/>
          <a:ext cx="614342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EE72D-B6C3-4532-A15E-4EA30D2F6AA2}">
      <dsp:nvSpPr>
        <dsp:cNvPr id="0" name=""/>
        <dsp:cNvSpPr/>
      </dsp:nvSpPr>
      <dsp:spPr>
        <a:xfrm>
          <a:off x="0" y="1689269"/>
          <a:ext cx="6143423" cy="84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Printing</a:t>
          </a:r>
          <a:endParaRPr lang="en-US" sz="2000" kern="1200" dirty="0">
            <a:latin typeface="Calibri Light" panose="020F0302020204030204"/>
          </a:endParaRPr>
        </a:p>
      </dsp:txBody>
      <dsp:txXfrm>
        <a:off x="0" y="1689269"/>
        <a:ext cx="6143423" cy="844376"/>
      </dsp:txXfrm>
    </dsp:sp>
    <dsp:sp modelId="{A9ADBE7F-6614-4B46-A7C5-C1AF86379DA9}">
      <dsp:nvSpPr>
        <dsp:cNvPr id="0" name=""/>
        <dsp:cNvSpPr/>
      </dsp:nvSpPr>
      <dsp:spPr>
        <a:xfrm>
          <a:off x="0" y="2533645"/>
          <a:ext cx="614342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ED2B4-94A1-4C0F-9222-4A937E875AF5}">
      <dsp:nvSpPr>
        <dsp:cNvPr id="0" name=""/>
        <dsp:cNvSpPr/>
      </dsp:nvSpPr>
      <dsp:spPr>
        <a:xfrm>
          <a:off x="0" y="2533645"/>
          <a:ext cx="6143423" cy="84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Giveaways </a:t>
          </a:r>
        </a:p>
      </dsp:txBody>
      <dsp:txXfrm>
        <a:off x="0" y="2533645"/>
        <a:ext cx="6143423" cy="844376"/>
      </dsp:txXfrm>
    </dsp:sp>
    <dsp:sp modelId="{F9577BBF-1A65-4508-9282-616EEAC27FCA}">
      <dsp:nvSpPr>
        <dsp:cNvPr id="0" name=""/>
        <dsp:cNvSpPr/>
      </dsp:nvSpPr>
      <dsp:spPr>
        <a:xfrm>
          <a:off x="0" y="3378022"/>
          <a:ext cx="614342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891CA-F96D-4FCE-9172-56AD0B6C4664}">
      <dsp:nvSpPr>
        <dsp:cNvPr id="0" name=""/>
        <dsp:cNvSpPr/>
      </dsp:nvSpPr>
      <dsp:spPr>
        <a:xfrm>
          <a:off x="0" y="3378022"/>
          <a:ext cx="6143423" cy="844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Signage</a:t>
          </a:r>
        </a:p>
      </dsp:txBody>
      <dsp:txXfrm>
        <a:off x="0" y="3378022"/>
        <a:ext cx="6143423" cy="844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2AA39-F199-4205-8DA7-715D107CC209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BBE48-09E8-4B63-81FA-E2149EFF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82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91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5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26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7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7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79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52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2248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90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46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20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0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81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2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51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82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41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10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77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670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46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39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84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57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51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8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44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367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70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816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71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0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5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53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325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1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388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709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576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74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748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546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7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75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724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424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548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93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8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3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8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7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88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.wikipedia.org/wiki/%D8%A5%D8%B9%D9%84%D8%A7%D9%86" TargetMode="Externa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5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902200"/>
            <a:ext cx="10572000" cy="6948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ar-LB" dirty="0"/>
              <a:t>وكالات الاعلان</a:t>
            </a:r>
            <a:br>
              <a:rPr lang="en-US" dirty="0"/>
            </a:br>
            <a:endParaRPr lang="en-US" sz="7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4650377"/>
            <a:ext cx="10572000" cy="1724297"/>
          </a:xfrm>
        </p:spPr>
        <p:txBody>
          <a:bodyPr>
            <a:normAutofit fontScale="92500" lnSpcReduction="20000"/>
          </a:bodyPr>
          <a:lstStyle/>
          <a:p>
            <a:r>
              <a:rPr lang="ar-LB" dirty="0"/>
              <a:t> </a:t>
            </a:r>
            <a:endParaRPr lang="en-US" dirty="0"/>
          </a:p>
          <a:p>
            <a:pPr rtl="1"/>
            <a:r>
              <a:rPr lang="ar-LB" dirty="0"/>
              <a:t>الاسم : حسن عقيل</a:t>
            </a:r>
            <a:endParaRPr lang="en-US" dirty="0"/>
          </a:p>
          <a:p>
            <a:pPr rtl="1"/>
            <a:r>
              <a:rPr lang="ar-LB" dirty="0"/>
              <a:t>اختصاص : علم البيانات</a:t>
            </a:r>
            <a:endParaRPr lang="en-US" dirty="0"/>
          </a:p>
          <a:p>
            <a:pPr rtl="1"/>
            <a:r>
              <a:rPr lang="ar-LB" dirty="0"/>
              <a:t>المادة : عمل وكالات الاعلان</a:t>
            </a:r>
            <a:endParaRPr lang="en-US" dirty="0"/>
          </a:p>
          <a:p>
            <a:pPr rtl="1"/>
            <a:r>
              <a:rPr lang="ar-LB" dirty="0"/>
              <a:t>د.حسن فقيه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Thank You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98C7F-363F-39E2-FF72-26DFF2D04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lvl="0" algn="r" rtl="1"/>
            <a:r>
              <a:rPr lang="ar-SA" b="1" dirty="0"/>
              <a:t>تعريف الوكالة</a:t>
            </a:r>
            <a:endParaRPr lang="en-US" dirty="0"/>
          </a:p>
          <a:p>
            <a:pPr marL="0" indent="0" algn="r" rtl="1">
              <a:buNone/>
            </a:pPr>
            <a:r>
              <a:rPr lang="ar-SA" dirty="0"/>
              <a:t>الوكالة هي المفهوم القانوني الذي تكون بواسطته تصرفات وأفعال شخصٍ ما بالنيابة عن شخصٍ آخر مشروعة، أو تخويل شخص ما بدلاً عنه في القيام بها</a:t>
            </a:r>
            <a:br>
              <a:rPr lang="en-US" dirty="0"/>
            </a:br>
            <a:endParaRPr lang="en-US" dirty="0"/>
          </a:p>
          <a:p>
            <a:pPr lvl="0" algn="r" rtl="1"/>
            <a:r>
              <a:rPr lang="ar-SA" b="1" dirty="0"/>
              <a:t>تعريف الاعلان</a:t>
            </a:r>
            <a:br>
              <a:rPr lang="en-US" b="1" dirty="0"/>
            </a:br>
            <a:r>
              <a:rPr lang="ar-SA" dirty="0"/>
              <a:t> </a:t>
            </a:r>
            <a:endParaRPr lang="en-US" dirty="0"/>
          </a:p>
          <a:p>
            <a:pPr marL="0" indent="0" algn="r" rtl="1">
              <a:buNone/>
            </a:pPr>
            <a:r>
              <a:rPr lang="ar-SA" dirty="0"/>
              <a:t>الإعلان هو الإعلان المدفوع والعامة وغير الشخصي لرسالة مقنعة من قبل كفيل محدد. إنه العرض غير الشخصي أو الترويج من قبل شركة لمنتجاتها لعملائها الحاليين والمحتملين</a:t>
            </a:r>
            <a:endParaRPr lang="en-US" dirty="0"/>
          </a:p>
          <a:p>
            <a:endParaRPr lang="en-US" sz="1900" b="1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6C976-52BE-0BA0-22DF-E089249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477" y="2691870"/>
            <a:ext cx="5096933" cy="348509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r" rtl="1">
              <a:lnSpc>
                <a:spcPct val="120000"/>
              </a:lnSpc>
            </a:pPr>
            <a:r>
              <a:rPr lang="ar-SA" sz="3000" b="1" dirty="0"/>
              <a:t>وكالات الإعلان</a:t>
            </a:r>
            <a:r>
              <a:rPr lang="ar-SA" sz="3000" dirty="0"/>
              <a:t> هي شركات تتخص لإنشاء </a:t>
            </a:r>
            <a:r>
              <a:rPr lang="ar-SA" sz="3000" u="sng" dirty="0">
                <a:hlinkClick r:id="rId2" tooltip="إعلان"/>
              </a:rPr>
              <a:t>الإعلانات</a:t>
            </a:r>
            <a:r>
              <a:rPr lang="en-US" sz="3000" dirty="0"/>
              <a:t> </a:t>
            </a:r>
            <a:r>
              <a:rPr lang="ar-SA" sz="3000" dirty="0"/>
              <a:t>والتخطيط لها والتعامل معها وأحيانًا تعمل على أشكال أخرى من الترويج والتسويق لعملائها</a:t>
            </a:r>
            <a:r>
              <a:rPr lang="en-US" sz="3000" dirty="0"/>
              <a:t>.</a:t>
            </a:r>
            <a:r>
              <a:rPr lang="ar-SA" sz="3000" dirty="0"/>
              <a:t> في الغالب ما تكون وكالات الإعلان مستقلة عن العميل، وتكون قسمًا داخليًا أو وكالة توفر وجهة نظر خارجية لمحاولة بيع منتج العميل أو خدماته</a:t>
            </a:r>
            <a:r>
              <a:rPr lang="en-US" sz="3000" dirty="0"/>
              <a:t>.</a:t>
            </a:r>
          </a:p>
          <a:p>
            <a:pPr marL="0" indent="0">
              <a:buNone/>
            </a:pPr>
            <a:endParaRPr lang="en-US" sz="19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968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3313C2-640D-F071-8918-2D72EA850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ABB3D-44D2-463F-988F-8F0775D6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rtl="1"/>
            <a:r>
              <a:rPr lang="ar-LB" b="1" dirty="0"/>
              <a:t> </a:t>
            </a:r>
            <a:br>
              <a:rPr lang="en-US" dirty="0"/>
            </a:br>
            <a:r>
              <a:rPr lang="ar-SA" b="1" dirty="0"/>
              <a:t>خطوات لإنشاء حملة إعلانية ناجحة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8825A4-8029-819A-CE12-D79D411AA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349708"/>
              </p:ext>
            </p:extLst>
          </p:nvPr>
        </p:nvGraphicFramePr>
        <p:xfrm>
          <a:off x="838200" y="1514386"/>
          <a:ext cx="10880501" cy="5081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962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6D7F7DA-BDFB-30B9-202E-2EAD7687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77" r="-2" b="144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05132-5494-769A-BC97-9783773F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ar-SA" b="1" dirty="0"/>
              <a:t>مميزات شركات دعاية واعلان في لبنان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B73EF79-9193-82CC-88F4-8F4A891BC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0312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40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0F285-9244-5EB9-0285-304DF9B3A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0C922-E8DE-1B3A-BD5E-7A98F2D8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52" y="182674"/>
            <a:ext cx="10515600" cy="11645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br>
              <a:rPr lang="en-US" dirty="0"/>
            </a:br>
            <a:r>
              <a:rPr lang="en-US" b="1" dirty="0"/>
              <a:t>Spirit Advertising General info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506BB7-4C6D-6DAC-D7DC-1EE7A5D5A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234200"/>
              </p:ext>
            </p:extLst>
          </p:nvPr>
        </p:nvGraphicFramePr>
        <p:xfrm>
          <a:off x="1073" y="773851"/>
          <a:ext cx="11760557" cy="5961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6093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6CD5-5F00-4F42-E529-CFEF3687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3418550" cy="5638831"/>
          </a:xfrm>
          <a:noFill/>
        </p:spPr>
        <p:txBody>
          <a:bodyPr anchor="ctr">
            <a:normAutofit/>
          </a:bodyPr>
          <a:lstStyle/>
          <a:p>
            <a:r>
              <a:rPr lang="en-US" b="1" dirty="0"/>
              <a:t>Spirit Advertising Characteristics</a:t>
            </a:r>
            <a:br>
              <a:rPr lang="en-US" dirty="0"/>
            </a:br>
            <a:endParaRPr lang="en-US" sz="4800" dirty="0">
              <a:cs typeface="Calibri Light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AF653A5-94F4-E92B-8004-1BF7C7410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248683"/>
              </p:ext>
            </p:extLst>
          </p:nvPr>
        </p:nvGraphicFramePr>
        <p:xfrm>
          <a:off x="4123466" y="-148046"/>
          <a:ext cx="7702773" cy="7006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639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b="1" dirty="0"/>
              <a:t>Spirit Advertising Services</a:t>
            </a:r>
            <a:endParaRPr lang="en-US" dirty="0">
              <a:cs typeface="Calibri Light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47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429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429449"/>
              </p:ext>
            </p:extLst>
          </p:nvPr>
        </p:nvGraphicFramePr>
        <p:xfrm>
          <a:off x="685801" y="1858179"/>
          <a:ext cx="6143423" cy="4222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9" name="Picture 168" descr="Advertising Agency - Tablet 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13" y="4181393"/>
            <a:ext cx="3752096" cy="3280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1607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D2A2E72-E963-B93F-ECD2-BD0BA8329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17" b="9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52623-8868-8CC5-2AF0-0437ECB54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dirty="0"/>
              <a:t>Spirit Advertising Sections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3A3E-4365-9813-4036-6273CD2B0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b="1" i="1" dirty="0"/>
              <a:t>“Spirit combines all marketing and communication sectors under one roof. Our added value lies in the combination and hand-in-hand coordination of branding, creative communication, media, event management, PR and online – giving our clients and brands the best results they need.”</a:t>
            </a:r>
            <a:r>
              <a:rPr lang="en-US" b="1" dirty="0"/>
              <a:t> Hani Haddad, Chairman and CEO.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It takes more than a concept and a media plan. We bring all kinds of talent and experiences to create that all important spark.</a:t>
            </a:r>
            <a:br>
              <a:rPr lang="en-US" b="1" dirty="0"/>
            </a:br>
            <a:r>
              <a:rPr lang="en-US" b="1" dirty="0"/>
              <a:t>Creative Directors / Art Directors / Design Managers / Production Artists / Communication Managers / Media Managers / PR managers / Digital Experts / Community Managers </a:t>
            </a: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21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F8F4-53C0-0A7D-6D74-9153FFE1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707" y="294823"/>
            <a:ext cx="5884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Spirit Advertising Clients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55FB-5297-011C-9A93-29D24F0E3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0783" y="1946338"/>
            <a:ext cx="2709971" cy="4154361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0"/>
            <a:r>
              <a:rPr lang="en-US" dirty="0"/>
              <a:t>BMW</a:t>
            </a:r>
          </a:p>
          <a:p>
            <a:pPr lvl="0"/>
            <a:r>
              <a:rPr lang="en-US" dirty="0"/>
              <a:t>YESSAYAN</a:t>
            </a:r>
          </a:p>
          <a:p>
            <a:pPr lvl="0"/>
            <a:r>
              <a:rPr lang="en-US" dirty="0"/>
              <a:t>Gandour</a:t>
            </a:r>
          </a:p>
          <a:p>
            <a:pPr lvl="0"/>
            <a:r>
              <a:rPr lang="en-US" dirty="0"/>
              <a:t>MEA (Middle East Airlines)</a:t>
            </a:r>
          </a:p>
          <a:p>
            <a:pPr lvl="0"/>
            <a:r>
              <a:rPr lang="en-US" dirty="0"/>
              <a:t>H &amp; M</a:t>
            </a:r>
          </a:p>
          <a:p>
            <a:pPr lvl="0"/>
            <a:r>
              <a:rPr lang="en-US" dirty="0"/>
              <a:t>Lava Jet</a:t>
            </a:r>
          </a:p>
          <a:p>
            <a:pPr lvl="0"/>
            <a:r>
              <a:rPr lang="en-US" dirty="0"/>
              <a:t>FNB (First National Bank)</a:t>
            </a:r>
          </a:p>
          <a:p>
            <a:pPr lvl="0"/>
            <a:r>
              <a:rPr lang="en-US" dirty="0"/>
              <a:t>Mobile top</a:t>
            </a:r>
          </a:p>
          <a:p>
            <a:pPr lvl="0"/>
            <a:r>
              <a:rPr lang="en-US" dirty="0"/>
              <a:t>CDC (City Dental Clinic)</a:t>
            </a:r>
          </a:p>
          <a:p>
            <a:pPr lvl="0"/>
            <a:r>
              <a:rPr lang="en-US" dirty="0"/>
              <a:t>La </a:t>
            </a:r>
            <a:r>
              <a:rPr lang="en-US" dirty="0" err="1"/>
              <a:t>clinique</a:t>
            </a:r>
            <a:endParaRPr lang="en-US" dirty="0"/>
          </a:p>
          <a:p>
            <a:pPr lvl="0"/>
            <a:r>
              <a:rPr lang="en-US" dirty="0"/>
              <a:t>Air France</a:t>
            </a:r>
          </a:p>
          <a:p>
            <a:pPr lvl="0"/>
            <a:r>
              <a:rPr lang="en-US" dirty="0" err="1"/>
              <a:t>Bayara</a:t>
            </a:r>
            <a:endParaRPr lang="en-US" dirty="0"/>
          </a:p>
          <a:p>
            <a:pPr lvl="0"/>
            <a:r>
              <a:rPr lang="en-US" dirty="0" err="1"/>
              <a:t>Rotana</a:t>
            </a:r>
            <a:endParaRPr lang="en-US" dirty="0"/>
          </a:p>
          <a:p>
            <a:pPr lvl="0"/>
            <a:r>
              <a:rPr lang="en-US" dirty="0" err="1"/>
              <a:t>Minotti</a:t>
            </a:r>
            <a:endParaRPr lang="en-US" dirty="0"/>
          </a:p>
          <a:p>
            <a:pPr lvl="0"/>
            <a:r>
              <a:rPr lang="en-US" dirty="0" err="1"/>
              <a:t>etc</a:t>
            </a:r>
            <a:endParaRPr lang="en-US" sz="1700" dirty="0">
              <a:solidFill>
                <a:schemeClr val="tx1"/>
              </a:solidFill>
            </a:endParaRPr>
          </a:p>
          <a:p>
            <a:pPr marL="347345" indent="-228600"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A16C7-8295-CE75-C642-3480BF39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417"/>
            <a:ext cx="659078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3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8AA7694F-727A-4E93-AD9E-902B06C163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8F9A98-A741-4930-A3C3-25DABF74C1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507FE6-F3A1-4DF8-A915-6F00F21B0B27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0</TotalTime>
  <Words>724</Words>
  <Application>Microsoft Office PowerPoint</Application>
  <PresentationFormat>Widescreen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Tahoma</vt:lpstr>
      <vt:lpstr>Times New Roman</vt:lpstr>
      <vt:lpstr>Wingdings 2</vt:lpstr>
      <vt:lpstr>Quotable</vt:lpstr>
      <vt:lpstr>Office Theme</vt:lpstr>
      <vt:lpstr>1_Office Theme</vt:lpstr>
      <vt:lpstr>2_office theme</vt:lpstr>
      <vt:lpstr>Celestial</vt:lpstr>
      <vt:lpstr>وكالات الاعلان </vt:lpstr>
      <vt:lpstr>PowerPoint Presentation</vt:lpstr>
      <vt:lpstr>  خطوات لإنشاء حملة إعلانية ناجحة </vt:lpstr>
      <vt:lpstr>مميزات شركات دعاية واعلان في لبنان</vt:lpstr>
      <vt:lpstr>  Spirit Advertising General info </vt:lpstr>
      <vt:lpstr>Spirit Advertising Characteristics </vt:lpstr>
      <vt:lpstr>Spirit Advertising Services</vt:lpstr>
      <vt:lpstr>Spirit Advertising Sections</vt:lpstr>
      <vt:lpstr>Spirit Advertising Clients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2023-04-01T12:11:31Z</dcterms:created>
  <dcterms:modified xsi:type="dcterms:W3CDTF">2024-03-10T16:59:32Z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